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sdx" ContentType="application/vnd.ms-visio.drawing"/>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ags/tag2.xml" ContentType="application/vnd.openxmlformats-officedocument.presentationml.tags+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theme/theme2.xml" ContentType="application/vnd.openxmlformats-officedocument.theme+xml"/>
  <Override PartName="/ppt/tags/tag3.xml" ContentType="application/vnd.openxmlformats-officedocument.presentationml.tags+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theme/theme3.xml" ContentType="application/vnd.openxmlformats-officedocument.theme+xml"/>
  <Override PartName="/ppt/tags/tag4.xml" ContentType="application/vnd.openxmlformats-officedocument.presentationml.tags+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theme/theme4.xml" ContentType="application/vnd.openxmlformats-officedocument.theme+xml"/>
  <Override PartName="/ppt/tags/tag5.xml" ContentType="application/vnd.openxmlformats-officedocument.presentationml.tags+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 id="2147483758" r:id="rId5"/>
    <p:sldMasterId id="2147483806" r:id="rId6"/>
    <p:sldMasterId id="2147483863" r:id="rId7"/>
  </p:sldMasterIdLst>
  <p:notesMasterIdLst>
    <p:notesMasterId r:id="rId48"/>
  </p:notesMasterIdLst>
  <p:handoutMasterIdLst>
    <p:handoutMasterId r:id="rId49"/>
  </p:handoutMasterIdLst>
  <p:sldIdLst>
    <p:sldId id="457" r:id="rId8"/>
    <p:sldId id="521" r:id="rId9"/>
    <p:sldId id="522" r:id="rId10"/>
    <p:sldId id="626" r:id="rId11"/>
    <p:sldId id="517" r:id="rId12"/>
    <p:sldId id="494" r:id="rId13"/>
    <p:sldId id="473" r:id="rId14"/>
    <p:sldId id="630" r:id="rId15"/>
    <p:sldId id="2383" r:id="rId16"/>
    <p:sldId id="634" r:id="rId17"/>
    <p:sldId id="635" r:id="rId18"/>
    <p:sldId id="624" r:id="rId19"/>
    <p:sldId id="519" r:id="rId20"/>
    <p:sldId id="503" r:id="rId21"/>
    <p:sldId id="493" r:id="rId22"/>
    <p:sldId id="625" r:id="rId23"/>
    <p:sldId id="525" r:id="rId24"/>
    <p:sldId id="526" r:id="rId25"/>
    <p:sldId id="513" r:id="rId26"/>
    <p:sldId id="490" r:id="rId27"/>
    <p:sldId id="515" r:id="rId28"/>
    <p:sldId id="527" r:id="rId29"/>
    <p:sldId id="509" r:id="rId30"/>
    <p:sldId id="2364" r:id="rId31"/>
    <p:sldId id="2378" r:id="rId32"/>
    <p:sldId id="631" r:id="rId33"/>
    <p:sldId id="2381" r:id="rId34"/>
    <p:sldId id="632" r:id="rId35"/>
    <p:sldId id="633" r:id="rId36"/>
    <p:sldId id="639" r:id="rId37"/>
    <p:sldId id="256" r:id="rId38"/>
    <p:sldId id="644" r:id="rId39"/>
    <p:sldId id="643" r:id="rId40"/>
    <p:sldId id="638" r:id="rId41"/>
    <p:sldId id="2382" r:id="rId42"/>
    <p:sldId id="645" r:id="rId43"/>
    <p:sldId id="530" r:id="rId44"/>
    <p:sldId id="531" r:id="rId45"/>
    <p:sldId id="629" r:id="rId46"/>
    <p:sldId id="456" r:id="rId47"/>
  </p:sldIdLst>
  <p:sldSz cx="12192000" cy="6858000"/>
  <p:notesSz cx="7315200" cy="9601200"/>
  <p:custDataLst>
    <p:tags r:id="rId50"/>
  </p:custDataLst>
  <p:defaultTex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0" userDrawn="1">
          <p15:clr>
            <a:srgbClr val="A4A3A4"/>
          </p15:clr>
        </p15:guide>
        <p15:guide id="11" orient="horz" pos="2047" userDrawn="1">
          <p15:clr>
            <a:srgbClr val="A4A3A4"/>
          </p15:clr>
        </p15:guide>
        <p15:guide id="12" orient="horz" pos="1593" userDrawn="1">
          <p15:clr>
            <a:srgbClr val="A4A3A4"/>
          </p15:clr>
        </p15:guide>
        <p15:guide id="13" orient="horz" pos="2568" userDrawn="1">
          <p15:clr>
            <a:srgbClr val="A4A3A4"/>
          </p15:clr>
        </p15:guide>
        <p15:guide id="14" orient="horz" pos="3072" userDrawn="1">
          <p15:clr>
            <a:srgbClr val="A4A3A4"/>
          </p15:clr>
        </p15:guide>
        <p15:guide id="15" orient="horz" pos="3589"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elley, Gary P" initials="GK" lastIdx="1" clrIdx="0">
    <p:extLst>
      <p:ext uri="{19B8F6BF-5375-455C-9EA6-DF929625EA0E}">
        <p15:presenceInfo xmlns:p15="http://schemas.microsoft.com/office/powerpoint/2012/main" userId="Kelley, Gary P" providerId="None"/>
      </p:ext>
    </p:extLst>
  </p:cmAuthor>
  <p:cmAuthor id="2" name="Vallepalli, Thandava (US - Hermitage)" initials="VT(-H" lastIdx="6" clrIdx="1">
    <p:extLst>
      <p:ext uri="{19B8F6BF-5375-455C-9EA6-DF929625EA0E}">
        <p15:presenceInfo xmlns:p15="http://schemas.microsoft.com/office/powerpoint/2012/main" userId="S::tvallepalli@deloitte.com::61f37ead-8e94-430f-ab46-1cf20f09dc5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CC"/>
    <a:srgbClr val="CCFF99"/>
    <a:srgbClr val="FFCCCC"/>
    <a:srgbClr val="FFCD00"/>
    <a:srgbClr val="C4D600"/>
    <a:srgbClr val="FF9900"/>
    <a:srgbClr val="DB291C"/>
    <a:srgbClr val="000000"/>
    <a:srgbClr val="ED8B00"/>
    <a:srgbClr val="C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91EC18-E4BB-4A3F-8B45-BF5387A3A6A3}" v="7" dt="2021-10-19T20:31:49.36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755" autoAdjust="0"/>
  </p:normalViewPr>
  <p:slideViewPr>
    <p:cSldViewPr snapToGrid="0">
      <p:cViewPr varScale="1">
        <p:scale>
          <a:sx n="58" d="100"/>
          <a:sy n="58" d="100"/>
        </p:scale>
        <p:origin x="78" y="900"/>
      </p:cViewPr>
      <p:guideLst>
        <p:guide/>
        <p:guide orient="horz" pos="2047"/>
        <p:guide orient="horz" pos="1593"/>
        <p:guide orient="horz" pos="2568"/>
        <p:guide orient="horz" pos="3072"/>
        <p:guide orient="horz" pos="3589"/>
      </p:guideLst>
    </p:cSldViewPr>
  </p:slideViewPr>
  <p:notesTextViewPr>
    <p:cViewPr>
      <p:scale>
        <a:sx n="1" d="1"/>
        <a:sy n="1" d="1"/>
      </p:scale>
      <p:origin x="0" y="0"/>
    </p:cViewPr>
  </p:notesTextViewPr>
  <p:notesViewPr>
    <p:cSldViewPr snapToGrid="0">
      <p:cViewPr>
        <p:scale>
          <a:sx n="1" d="2"/>
          <a:sy n="1" d="2"/>
        </p:scale>
        <p:origin x="0" y="0"/>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slide" Target="slides/slide40.xml"/><Relationship Id="rId50" Type="http://schemas.openxmlformats.org/officeDocument/2006/relationships/tags" Target="tags/tag1.xml"/><Relationship Id="rId55" Type="http://schemas.openxmlformats.org/officeDocument/2006/relationships/tableStyles" Target="tableStyle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9.xml"/><Relationship Id="rId29" Type="http://schemas.openxmlformats.org/officeDocument/2006/relationships/slide" Target="slides/slide22.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viewProps" Target="viewProps.xml"/><Relationship Id="rId5" Type="http://schemas.openxmlformats.org/officeDocument/2006/relationships/slideMaster" Target="slideMasters/slideMaster2.xml"/><Relationship Id="rId19" Type="http://schemas.openxmlformats.org/officeDocument/2006/relationships/slide" Target="slides/slide12.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notesMaster" Target="notesMasters/notesMaster1.xml"/><Relationship Id="rId56" Type="http://schemas.microsoft.com/office/2016/11/relationships/changesInfo" Target="changesInfos/changesInfo1.xml"/><Relationship Id="rId8" Type="http://schemas.openxmlformats.org/officeDocument/2006/relationships/slide" Target="slides/slide1.xml"/><Relationship Id="rId51" Type="http://schemas.openxmlformats.org/officeDocument/2006/relationships/commentAuthors" Target="commentAuthors.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handoutMaster" Target="handoutMasters/handoutMaster1.xml"/><Relationship Id="rId57" Type="http://schemas.microsoft.com/office/2015/10/relationships/revisionInfo" Target="revisionInfo.xml"/><Relationship Id="rId10" Type="http://schemas.openxmlformats.org/officeDocument/2006/relationships/slide" Target="slides/slide3.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tel, Jignesh" userId="c8f6f643-687e-4b58-941e-b5f86bf4291b" providerId="ADAL" clId="{1ACE0D3F-C443-4EA3-8B46-B0A20F2B1331}"/>
    <pc:docChg chg="custSel addSld delSld modSld">
      <pc:chgData name="Patel, Jignesh" userId="c8f6f643-687e-4b58-941e-b5f86bf4291b" providerId="ADAL" clId="{1ACE0D3F-C443-4EA3-8B46-B0A20F2B1331}" dt="2021-09-13T12:52:21.353" v="16" actId="338"/>
      <pc:docMkLst>
        <pc:docMk/>
      </pc:docMkLst>
      <pc:sldChg chg="addSp delSp modSp mod">
        <pc:chgData name="Patel, Jignesh" userId="c8f6f643-687e-4b58-941e-b5f86bf4291b" providerId="ADAL" clId="{1ACE0D3F-C443-4EA3-8B46-B0A20F2B1331}" dt="2021-09-13T12:52:21.353" v="16" actId="338"/>
        <pc:sldMkLst>
          <pc:docMk/>
          <pc:sldMk cId="1764304501" sldId="473"/>
        </pc:sldMkLst>
        <pc:spChg chg="mod">
          <ac:chgData name="Patel, Jignesh" userId="c8f6f643-687e-4b58-941e-b5f86bf4291b" providerId="ADAL" clId="{1ACE0D3F-C443-4EA3-8B46-B0A20F2B1331}" dt="2021-09-13T12:51:43.234" v="15" actId="338"/>
          <ac:spMkLst>
            <pc:docMk/>
            <pc:sldMk cId="1764304501" sldId="473"/>
            <ac:spMk id="2" creationId="{00000000-0000-0000-0000-000000000000}"/>
          </ac:spMkLst>
        </pc:spChg>
        <pc:spChg chg="mod">
          <ac:chgData name="Patel, Jignesh" userId="c8f6f643-687e-4b58-941e-b5f86bf4291b" providerId="ADAL" clId="{1ACE0D3F-C443-4EA3-8B46-B0A20F2B1331}" dt="2021-09-13T12:51:43.234" v="15" actId="338"/>
          <ac:spMkLst>
            <pc:docMk/>
            <pc:sldMk cId="1764304501" sldId="473"/>
            <ac:spMk id="4" creationId="{ADF13069-9F8D-4648-8193-B626B190AB13}"/>
          </ac:spMkLst>
        </pc:spChg>
        <pc:spChg chg="del">
          <ac:chgData name="Patel, Jignesh" userId="c8f6f643-687e-4b58-941e-b5f86bf4291b" providerId="ADAL" clId="{1ACE0D3F-C443-4EA3-8B46-B0A20F2B1331}" dt="2021-09-10T19:31:36.860" v="12" actId="478"/>
          <ac:spMkLst>
            <pc:docMk/>
            <pc:sldMk cId="1764304501" sldId="473"/>
            <ac:spMk id="5" creationId="{BB036BD5-BAAF-4B1A-BD30-6835945B4900}"/>
          </ac:spMkLst>
        </pc:spChg>
        <pc:spChg chg="mod">
          <ac:chgData name="Patel, Jignesh" userId="c8f6f643-687e-4b58-941e-b5f86bf4291b" providerId="ADAL" clId="{1ACE0D3F-C443-4EA3-8B46-B0A20F2B1331}" dt="2021-09-10T19:31:57.492" v="13" actId="338"/>
          <ac:spMkLst>
            <pc:docMk/>
            <pc:sldMk cId="1764304501" sldId="473"/>
            <ac:spMk id="7" creationId="{C93891F2-501D-4A88-8215-9146055D23BA}"/>
          </ac:spMkLst>
        </pc:spChg>
        <pc:spChg chg="mod">
          <ac:chgData name="Patel, Jignesh" userId="c8f6f643-687e-4b58-941e-b5f86bf4291b" providerId="ADAL" clId="{1ACE0D3F-C443-4EA3-8B46-B0A20F2B1331}" dt="2021-09-10T19:31:57.492" v="13" actId="338"/>
          <ac:spMkLst>
            <pc:docMk/>
            <pc:sldMk cId="1764304501" sldId="473"/>
            <ac:spMk id="8" creationId="{B832E8A6-4513-4274-BF05-E685C195BE76}"/>
          </ac:spMkLst>
        </pc:spChg>
        <pc:spChg chg="mod">
          <ac:chgData name="Patel, Jignesh" userId="c8f6f643-687e-4b58-941e-b5f86bf4291b" providerId="ADAL" clId="{1ACE0D3F-C443-4EA3-8B46-B0A20F2B1331}" dt="2021-09-10T19:31:57.492" v="13" actId="338"/>
          <ac:spMkLst>
            <pc:docMk/>
            <pc:sldMk cId="1764304501" sldId="473"/>
            <ac:spMk id="9" creationId="{11A85C21-65EF-4D66-BC2F-0BCD51F9BFC9}"/>
          </ac:spMkLst>
        </pc:spChg>
        <pc:spChg chg="mod">
          <ac:chgData name="Patel, Jignesh" userId="c8f6f643-687e-4b58-941e-b5f86bf4291b" providerId="ADAL" clId="{1ACE0D3F-C443-4EA3-8B46-B0A20F2B1331}" dt="2021-09-10T19:31:57.492" v="13" actId="338"/>
          <ac:spMkLst>
            <pc:docMk/>
            <pc:sldMk cId="1764304501" sldId="473"/>
            <ac:spMk id="10" creationId="{91378A42-CFA5-41EE-B263-B29BBE4D1EB6}"/>
          </ac:spMkLst>
        </pc:spChg>
        <pc:spChg chg="mod">
          <ac:chgData name="Patel, Jignesh" userId="c8f6f643-687e-4b58-941e-b5f86bf4291b" providerId="ADAL" clId="{1ACE0D3F-C443-4EA3-8B46-B0A20F2B1331}" dt="2021-09-10T19:31:57.492" v="13" actId="338"/>
          <ac:spMkLst>
            <pc:docMk/>
            <pc:sldMk cId="1764304501" sldId="473"/>
            <ac:spMk id="11" creationId="{8F6746BE-CFF5-470C-ABA9-67FC0362243D}"/>
          </ac:spMkLst>
        </pc:spChg>
        <pc:spChg chg="mod">
          <ac:chgData name="Patel, Jignesh" userId="c8f6f643-687e-4b58-941e-b5f86bf4291b" providerId="ADAL" clId="{1ACE0D3F-C443-4EA3-8B46-B0A20F2B1331}" dt="2021-09-10T19:31:57.492" v="13" actId="338"/>
          <ac:spMkLst>
            <pc:docMk/>
            <pc:sldMk cId="1764304501" sldId="473"/>
            <ac:spMk id="12" creationId="{E7C3ED72-9EA9-4210-BCEB-E26EC71E512B}"/>
          </ac:spMkLst>
        </pc:spChg>
        <pc:spChg chg="mod">
          <ac:chgData name="Patel, Jignesh" userId="c8f6f643-687e-4b58-941e-b5f86bf4291b" providerId="ADAL" clId="{1ACE0D3F-C443-4EA3-8B46-B0A20F2B1331}" dt="2021-09-10T19:31:57.492" v="13" actId="338"/>
          <ac:spMkLst>
            <pc:docMk/>
            <pc:sldMk cId="1764304501" sldId="473"/>
            <ac:spMk id="13" creationId="{A98C264B-4ED0-4BA1-AF5F-DC675EE687B0}"/>
          </ac:spMkLst>
        </pc:spChg>
        <pc:spChg chg="mod">
          <ac:chgData name="Patel, Jignesh" userId="c8f6f643-687e-4b58-941e-b5f86bf4291b" providerId="ADAL" clId="{1ACE0D3F-C443-4EA3-8B46-B0A20F2B1331}" dt="2021-09-10T19:31:57.492" v="13" actId="338"/>
          <ac:spMkLst>
            <pc:docMk/>
            <pc:sldMk cId="1764304501" sldId="473"/>
            <ac:spMk id="14" creationId="{BE58B08A-371D-412C-983A-78EA138C7556}"/>
          </ac:spMkLst>
        </pc:spChg>
        <pc:spChg chg="mod">
          <ac:chgData name="Patel, Jignesh" userId="c8f6f643-687e-4b58-941e-b5f86bf4291b" providerId="ADAL" clId="{1ACE0D3F-C443-4EA3-8B46-B0A20F2B1331}" dt="2021-09-10T19:31:57.492" v="13" actId="338"/>
          <ac:spMkLst>
            <pc:docMk/>
            <pc:sldMk cId="1764304501" sldId="473"/>
            <ac:spMk id="15" creationId="{71FEEFF7-CB7E-4C4F-A5DE-8F2EC7435789}"/>
          </ac:spMkLst>
        </pc:spChg>
        <pc:spChg chg="mod">
          <ac:chgData name="Patel, Jignesh" userId="c8f6f643-687e-4b58-941e-b5f86bf4291b" providerId="ADAL" clId="{1ACE0D3F-C443-4EA3-8B46-B0A20F2B1331}" dt="2021-09-10T19:31:57.492" v="13" actId="338"/>
          <ac:spMkLst>
            <pc:docMk/>
            <pc:sldMk cId="1764304501" sldId="473"/>
            <ac:spMk id="16" creationId="{6D6B4F85-7471-4992-96F5-5C4171825C54}"/>
          </ac:spMkLst>
        </pc:spChg>
        <pc:spChg chg="mod">
          <ac:chgData name="Patel, Jignesh" userId="c8f6f643-687e-4b58-941e-b5f86bf4291b" providerId="ADAL" clId="{1ACE0D3F-C443-4EA3-8B46-B0A20F2B1331}" dt="2021-09-10T19:31:57.492" v="13" actId="338"/>
          <ac:spMkLst>
            <pc:docMk/>
            <pc:sldMk cId="1764304501" sldId="473"/>
            <ac:spMk id="17" creationId="{B47C4B95-5EC6-4EBB-8097-DF649806A095}"/>
          </ac:spMkLst>
        </pc:spChg>
        <pc:spChg chg="mod">
          <ac:chgData name="Patel, Jignesh" userId="c8f6f643-687e-4b58-941e-b5f86bf4291b" providerId="ADAL" clId="{1ACE0D3F-C443-4EA3-8B46-B0A20F2B1331}" dt="2021-09-10T19:31:57.492" v="13" actId="338"/>
          <ac:spMkLst>
            <pc:docMk/>
            <pc:sldMk cId="1764304501" sldId="473"/>
            <ac:spMk id="18" creationId="{39F34F5A-A130-48F2-A730-5EA74E1332E5}"/>
          </ac:spMkLst>
        </pc:spChg>
        <pc:spChg chg="mod">
          <ac:chgData name="Patel, Jignesh" userId="c8f6f643-687e-4b58-941e-b5f86bf4291b" providerId="ADAL" clId="{1ACE0D3F-C443-4EA3-8B46-B0A20F2B1331}" dt="2021-09-10T19:31:57.492" v="13" actId="338"/>
          <ac:spMkLst>
            <pc:docMk/>
            <pc:sldMk cId="1764304501" sldId="473"/>
            <ac:spMk id="19" creationId="{FEB34FDE-F325-4AE1-91C7-F968DDFCC03F}"/>
          </ac:spMkLst>
        </pc:spChg>
        <pc:spChg chg="mod">
          <ac:chgData name="Patel, Jignesh" userId="c8f6f643-687e-4b58-941e-b5f86bf4291b" providerId="ADAL" clId="{1ACE0D3F-C443-4EA3-8B46-B0A20F2B1331}" dt="2021-09-10T19:31:57.492" v="13" actId="338"/>
          <ac:spMkLst>
            <pc:docMk/>
            <pc:sldMk cId="1764304501" sldId="473"/>
            <ac:spMk id="20" creationId="{DDCD5504-33E3-4A3E-AFD1-76C24431F527}"/>
          </ac:spMkLst>
        </pc:spChg>
        <pc:spChg chg="mod">
          <ac:chgData name="Patel, Jignesh" userId="c8f6f643-687e-4b58-941e-b5f86bf4291b" providerId="ADAL" clId="{1ACE0D3F-C443-4EA3-8B46-B0A20F2B1331}" dt="2021-09-10T19:31:57.492" v="13" actId="338"/>
          <ac:spMkLst>
            <pc:docMk/>
            <pc:sldMk cId="1764304501" sldId="473"/>
            <ac:spMk id="21" creationId="{B9B37AB8-28DD-4C47-9D25-AC4390AA3804}"/>
          </ac:spMkLst>
        </pc:spChg>
        <pc:spChg chg="mod">
          <ac:chgData name="Patel, Jignesh" userId="c8f6f643-687e-4b58-941e-b5f86bf4291b" providerId="ADAL" clId="{1ACE0D3F-C443-4EA3-8B46-B0A20F2B1331}" dt="2021-09-10T19:31:57.492" v="13" actId="338"/>
          <ac:spMkLst>
            <pc:docMk/>
            <pc:sldMk cId="1764304501" sldId="473"/>
            <ac:spMk id="22" creationId="{3D6E950C-AEA8-4240-855F-3AEA13B82186}"/>
          </ac:spMkLst>
        </pc:spChg>
        <pc:spChg chg="mod">
          <ac:chgData name="Patel, Jignesh" userId="c8f6f643-687e-4b58-941e-b5f86bf4291b" providerId="ADAL" clId="{1ACE0D3F-C443-4EA3-8B46-B0A20F2B1331}" dt="2021-09-10T19:31:57.492" v="13" actId="338"/>
          <ac:spMkLst>
            <pc:docMk/>
            <pc:sldMk cId="1764304501" sldId="473"/>
            <ac:spMk id="23" creationId="{00D54231-D17B-4841-A13C-84A051B9CAFD}"/>
          </ac:spMkLst>
        </pc:spChg>
        <pc:spChg chg="mod">
          <ac:chgData name="Patel, Jignesh" userId="c8f6f643-687e-4b58-941e-b5f86bf4291b" providerId="ADAL" clId="{1ACE0D3F-C443-4EA3-8B46-B0A20F2B1331}" dt="2021-09-10T19:31:57.492" v="13" actId="338"/>
          <ac:spMkLst>
            <pc:docMk/>
            <pc:sldMk cId="1764304501" sldId="473"/>
            <ac:spMk id="24" creationId="{14B7C154-AD27-42C8-A936-0B15446C11DC}"/>
          </ac:spMkLst>
        </pc:spChg>
        <pc:spChg chg="mod">
          <ac:chgData name="Patel, Jignesh" userId="c8f6f643-687e-4b58-941e-b5f86bf4291b" providerId="ADAL" clId="{1ACE0D3F-C443-4EA3-8B46-B0A20F2B1331}" dt="2021-09-10T19:31:57.492" v="13" actId="338"/>
          <ac:spMkLst>
            <pc:docMk/>
            <pc:sldMk cId="1764304501" sldId="473"/>
            <ac:spMk id="25" creationId="{F16814EE-3DD2-4785-9805-A84866134DD0}"/>
          </ac:spMkLst>
        </pc:spChg>
        <pc:spChg chg="mod">
          <ac:chgData name="Patel, Jignesh" userId="c8f6f643-687e-4b58-941e-b5f86bf4291b" providerId="ADAL" clId="{1ACE0D3F-C443-4EA3-8B46-B0A20F2B1331}" dt="2021-09-10T19:31:57.492" v="13" actId="338"/>
          <ac:spMkLst>
            <pc:docMk/>
            <pc:sldMk cId="1764304501" sldId="473"/>
            <ac:spMk id="26" creationId="{8D488CFF-6469-480F-9223-C9AE15B1F99E}"/>
          </ac:spMkLst>
        </pc:spChg>
        <pc:spChg chg="mod">
          <ac:chgData name="Patel, Jignesh" userId="c8f6f643-687e-4b58-941e-b5f86bf4291b" providerId="ADAL" clId="{1ACE0D3F-C443-4EA3-8B46-B0A20F2B1331}" dt="2021-09-10T19:31:57.492" v="13" actId="338"/>
          <ac:spMkLst>
            <pc:docMk/>
            <pc:sldMk cId="1764304501" sldId="473"/>
            <ac:spMk id="27" creationId="{FEF258E3-41C7-4203-B744-40AA92B3128E}"/>
          </ac:spMkLst>
        </pc:spChg>
        <pc:spChg chg="mod">
          <ac:chgData name="Patel, Jignesh" userId="c8f6f643-687e-4b58-941e-b5f86bf4291b" providerId="ADAL" clId="{1ACE0D3F-C443-4EA3-8B46-B0A20F2B1331}" dt="2021-09-10T19:31:57.492" v="13" actId="338"/>
          <ac:spMkLst>
            <pc:docMk/>
            <pc:sldMk cId="1764304501" sldId="473"/>
            <ac:spMk id="28" creationId="{237589CC-6F7F-499B-A435-0256B5D19468}"/>
          </ac:spMkLst>
        </pc:spChg>
        <pc:spChg chg="mod">
          <ac:chgData name="Patel, Jignesh" userId="c8f6f643-687e-4b58-941e-b5f86bf4291b" providerId="ADAL" clId="{1ACE0D3F-C443-4EA3-8B46-B0A20F2B1331}" dt="2021-09-10T19:31:57.492" v="13" actId="338"/>
          <ac:spMkLst>
            <pc:docMk/>
            <pc:sldMk cId="1764304501" sldId="473"/>
            <ac:spMk id="29" creationId="{807732DC-4B1C-447F-A530-DA0A9759FD0E}"/>
          </ac:spMkLst>
        </pc:spChg>
        <pc:spChg chg="mod">
          <ac:chgData name="Patel, Jignesh" userId="c8f6f643-687e-4b58-941e-b5f86bf4291b" providerId="ADAL" clId="{1ACE0D3F-C443-4EA3-8B46-B0A20F2B1331}" dt="2021-09-10T19:31:57.492" v="13" actId="338"/>
          <ac:spMkLst>
            <pc:docMk/>
            <pc:sldMk cId="1764304501" sldId="473"/>
            <ac:spMk id="30" creationId="{26B1317C-24D4-4F4E-9845-7A816DECFDC3}"/>
          </ac:spMkLst>
        </pc:spChg>
        <pc:spChg chg="mod">
          <ac:chgData name="Patel, Jignesh" userId="c8f6f643-687e-4b58-941e-b5f86bf4291b" providerId="ADAL" clId="{1ACE0D3F-C443-4EA3-8B46-B0A20F2B1331}" dt="2021-09-10T19:31:57.492" v="13" actId="338"/>
          <ac:spMkLst>
            <pc:docMk/>
            <pc:sldMk cId="1764304501" sldId="473"/>
            <ac:spMk id="31" creationId="{2D5DE1F3-5D8D-48CF-932A-F7F7DEA3E4DD}"/>
          </ac:spMkLst>
        </pc:spChg>
        <pc:spChg chg="mod">
          <ac:chgData name="Patel, Jignesh" userId="c8f6f643-687e-4b58-941e-b5f86bf4291b" providerId="ADAL" clId="{1ACE0D3F-C443-4EA3-8B46-B0A20F2B1331}" dt="2021-09-10T19:31:57.492" v="13" actId="338"/>
          <ac:spMkLst>
            <pc:docMk/>
            <pc:sldMk cId="1764304501" sldId="473"/>
            <ac:spMk id="32" creationId="{6895805D-F62D-410F-BEEB-D2483F1C0B33}"/>
          </ac:spMkLst>
        </pc:spChg>
        <pc:spChg chg="mod">
          <ac:chgData name="Patel, Jignesh" userId="c8f6f643-687e-4b58-941e-b5f86bf4291b" providerId="ADAL" clId="{1ACE0D3F-C443-4EA3-8B46-B0A20F2B1331}" dt="2021-09-10T19:31:57.492" v="13" actId="338"/>
          <ac:spMkLst>
            <pc:docMk/>
            <pc:sldMk cId="1764304501" sldId="473"/>
            <ac:spMk id="33" creationId="{C543D004-0F9E-48C1-932F-D39B4B061EAF}"/>
          </ac:spMkLst>
        </pc:spChg>
        <pc:spChg chg="mod">
          <ac:chgData name="Patel, Jignesh" userId="c8f6f643-687e-4b58-941e-b5f86bf4291b" providerId="ADAL" clId="{1ACE0D3F-C443-4EA3-8B46-B0A20F2B1331}" dt="2021-09-10T19:31:57.492" v="13" actId="338"/>
          <ac:spMkLst>
            <pc:docMk/>
            <pc:sldMk cId="1764304501" sldId="473"/>
            <ac:spMk id="34" creationId="{257C29C7-35D0-4155-ACC8-72E085868CFE}"/>
          </ac:spMkLst>
        </pc:spChg>
        <pc:spChg chg="mod">
          <ac:chgData name="Patel, Jignesh" userId="c8f6f643-687e-4b58-941e-b5f86bf4291b" providerId="ADAL" clId="{1ACE0D3F-C443-4EA3-8B46-B0A20F2B1331}" dt="2021-09-10T19:31:57.492" v="13" actId="338"/>
          <ac:spMkLst>
            <pc:docMk/>
            <pc:sldMk cId="1764304501" sldId="473"/>
            <ac:spMk id="35" creationId="{74FE8B53-AF92-4B81-8EA6-0B01412201A7}"/>
          </ac:spMkLst>
        </pc:spChg>
        <pc:spChg chg="mod">
          <ac:chgData name="Patel, Jignesh" userId="c8f6f643-687e-4b58-941e-b5f86bf4291b" providerId="ADAL" clId="{1ACE0D3F-C443-4EA3-8B46-B0A20F2B1331}" dt="2021-09-10T19:31:57.492" v="13" actId="338"/>
          <ac:spMkLst>
            <pc:docMk/>
            <pc:sldMk cId="1764304501" sldId="473"/>
            <ac:spMk id="36" creationId="{616E4CC8-0D7B-485C-BDDE-F6E2347FF119}"/>
          </ac:spMkLst>
        </pc:spChg>
        <pc:spChg chg="mod">
          <ac:chgData name="Patel, Jignesh" userId="c8f6f643-687e-4b58-941e-b5f86bf4291b" providerId="ADAL" clId="{1ACE0D3F-C443-4EA3-8B46-B0A20F2B1331}" dt="2021-09-10T19:31:57.492" v="13" actId="338"/>
          <ac:spMkLst>
            <pc:docMk/>
            <pc:sldMk cId="1764304501" sldId="473"/>
            <ac:spMk id="37" creationId="{471DEE99-77EB-4C2D-9363-9F29FC5C03E5}"/>
          </ac:spMkLst>
        </pc:spChg>
        <pc:spChg chg="mod">
          <ac:chgData name="Patel, Jignesh" userId="c8f6f643-687e-4b58-941e-b5f86bf4291b" providerId="ADAL" clId="{1ACE0D3F-C443-4EA3-8B46-B0A20F2B1331}" dt="2021-09-10T19:31:57.492" v="13" actId="338"/>
          <ac:spMkLst>
            <pc:docMk/>
            <pc:sldMk cId="1764304501" sldId="473"/>
            <ac:spMk id="38" creationId="{9159E957-7CDE-40EE-B828-BB09915AD116}"/>
          </ac:spMkLst>
        </pc:spChg>
        <pc:spChg chg="mod">
          <ac:chgData name="Patel, Jignesh" userId="c8f6f643-687e-4b58-941e-b5f86bf4291b" providerId="ADAL" clId="{1ACE0D3F-C443-4EA3-8B46-B0A20F2B1331}" dt="2021-09-10T19:31:57.492" v="13" actId="338"/>
          <ac:spMkLst>
            <pc:docMk/>
            <pc:sldMk cId="1764304501" sldId="473"/>
            <ac:spMk id="39" creationId="{537B5B1D-C3BB-4D8C-B2AA-94E8698711A2}"/>
          </ac:spMkLst>
        </pc:spChg>
        <pc:spChg chg="mod">
          <ac:chgData name="Patel, Jignesh" userId="c8f6f643-687e-4b58-941e-b5f86bf4291b" providerId="ADAL" clId="{1ACE0D3F-C443-4EA3-8B46-B0A20F2B1331}" dt="2021-09-10T19:31:57.492" v="13" actId="338"/>
          <ac:spMkLst>
            <pc:docMk/>
            <pc:sldMk cId="1764304501" sldId="473"/>
            <ac:spMk id="40" creationId="{EC5CF66C-296C-45B2-9F89-1981D17AAD7F}"/>
          </ac:spMkLst>
        </pc:spChg>
        <pc:spChg chg="mod">
          <ac:chgData name="Patel, Jignesh" userId="c8f6f643-687e-4b58-941e-b5f86bf4291b" providerId="ADAL" clId="{1ACE0D3F-C443-4EA3-8B46-B0A20F2B1331}" dt="2021-09-10T19:31:57.492" v="13" actId="338"/>
          <ac:spMkLst>
            <pc:docMk/>
            <pc:sldMk cId="1764304501" sldId="473"/>
            <ac:spMk id="41" creationId="{7064C9C9-DC3B-4E04-8BBB-F2EF01A37496}"/>
          </ac:spMkLst>
        </pc:spChg>
        <pc:spChg chg="mod">
          <ac:chgData name="Patel, Jignesh" userId="c8f6f643-687e-4b58-941e-b5f86bf4291b" providerId="ADAL" clId="{1ACE0D3F-C443-4EA3-8B46-B0A20F2B1331}" dt="2021-09-10T19:31:57.492" v="13" actId="338"/>
          <ac:spMkLst>
            <pc:docMk/>
            <pc:sldMk cId="1764304501" sldId="473"/>
            <ac:spMk id="42" creationId="{ACC90DD4-5841-4476-BDD5-65411C756C71}"/>
          </ac:spMkLst>
        </pc:spChg>
        <pc:spChg chg="mod">
          <ac:chgData name="Patel, Jignesh" userId="c8f6f643-687e-4b58-941e-b5f86bf4291b" providerId="ADAL" clId="{1ACE0D3F-C443-4EA3-8B46-B0A20F2B1331}" dt="2021-09-10T19:31:57.492" v="13" actId="338"/>
          <ac:spMkLst>
            <pc:docMk/>
            <pc:sldMk cId="1764304501" sldId="473"/>
            <ac:spMk id="43" creationId="{A3BACA94-9937-451D-94AA-84B1DF1884DF}"/>
          </ac:spMkLst>
        </pc:spChg>
        <pc:spChg chg="mod">
          <ac:chgData name="Patel, Jignesh" userId="c8f6f643-687e-4b58-941e-b5f86bf4291b" providerId="ADAL" clId="{1ACE0D3F-C443-4EA3-8B46-B0A20F2B1331}" dt="2021-09-10T19:31:57.492" v="13" actId="338"/>
          <ac:spMkLst>
            <pc:docMk/>
            <pc:sldMk cId="1764304501" sldId="473"/>
            <ac:spMk id="44" creationId="{298C360B-ECC8-4834-BA17-977DEC22AD8F}"/>
          </ac:spMkLst>
        </pc:spChg>
        <pc:spChg chg="mod">
          <ac:chgData name="Patel, Jignesh" userId="c8f6f643-687e-4b58-941e-b5f86bf4291b" providerId="ADAL" clId="{1ACE0D3F-C443-4EA3-8B46-B0A20F2B1331}" dt="2021-09-10T19:31:57.492" v="13" actId="338"/>
          <ac:spMkLst>
            <pc:docMk/>
            <pc:sldMk cId="1764304501" sldId="473"/>
            <ac:spMk id="45" creationId="{28A83872-47C8-4970-8888-697CFC093008}"/>
          </ac:spMkLst>
        </pc:spChg>
        <pc:spChg chg="mod">
          <ac:chgData name="Patel, Jignesh" userId="c8f6f643-687e-4b58-941e-b5f86bf4291b" providerId="ADAL" clId="{1ACE0D3F-C443-4EA3-8B46-B0A20F2B1331}" dt="2021-09-10T19:31:57.492" v="13" actId="338"/>
          <ac:spMkLst>
            <pc:docMk/>
            <pc:sldMk cId="1764304501" sldId="473"/>
            <ac:spMk id="46" creationId="{7A726187-92C0-4977-BCB4-D636F2942E7F}"/>
          </ac:spMkLst>
        </pc:spChg>
        <pc:spChg chg="mod">
          <ac:chgData name="Patel, Jignesh" userId="c8f6f643-687e-4b58-941e-b5f86bf4291b" providerId="ADAL" clId="{1ACE0D3F-C443-4EA3-8B46-B0A20F2B1331}" dt="2021-09-10T19:31:57.492" v="13" actId="338"/>
          <ac:spMkLst>
            <pc:docMk/>
            <pc:sldMk cId="1764304501" sldId="473"/>
            <ac:spMk id="47" creationId="{7C773ACB-DEEE-4645-9F9A-28E662E2983C}"/>
          </ac:spMkLst>
        </pc:spChg>
        <pc:spChg chg="mod">
          <ac:chgData name="Patel, Jignesh" userId="c8f6f643-687e-4b58-941e-b5f86bf4291b" providerId="ADAL" clId="{1ACE0D3F-C443-4EA3-8B46-B0A20F2B1331}" dt="2021-09-10T19:31:57.492" v="13" actId="338"/>
          <ac:spMkLst>
            <pc:docMk/>
            <pc:sldMk cId="1764304501" sldId="473"/>
            <ac:spMk id="48" creationId="{BC662D67-170D-476C-A634-3BE55657B46D}"/>
          </ac:spMkLst>
        </pc:spChg>
        <pc:spChg chg="mod">
          <ac:chgData name="Patel, Jignesh" userId="c8f6f643-687e-4b58-941e-b5f86bf4291b" providerId="ADAL" clId="{1ACE0D3F-C443-4EA3-8B46-B0A20F2B1331}" dt="2021-09-10T19:31:57.492" v="13" actId="338"/>
          <ac:spMkLst>
            <pc:docMk/>
            <pc:sldMk cId="1764304501" sldId="473"/>
            <ac:spMk id="49" creationId="{D55A697B-7DA6-4DF4-9807-1A26ABB51A93}"/>
          </ac:spMkLst>
        </pc:spChg>
        <pc:spChg chg="mod">
          <ac:chgData name="Patel, Jignesh" userId="c8f6f643-687e-4b58-941e-b5f86bf4291b" providerId="ADAL" clId="{1ACE0D3F-C443-4EA3-8B46-B0A20F2B1331}" dt="2021-09-10T19:31:57.492" v="13" actId="338"/>
          <ac:spMkLst>
            <pc:docMk/>
            <pc:sldMk cId="1764304501" sldId="473"/>
            <ac:spMk id="50" creationId="{93A49F8D-7E1D-4C84-A194-93F8E1BB6508}"/>
          </ac:spMkLst>
        </pc:spChg>
        <pc:spChg chg="mod">
          <ac:chgData name="Patel, Jignesh" userId="c8f6f643-687e-4b58-941e-b5f86bf4291b" providerId="ADAL" clId="{1ACE0D3F-C443-4EA3-8B46-B0A20F2B1331}" dt="2021-09-10T19:31:57.492" v="13" actId="338"/>
          <ac:spMkLst>
            <pc:docMk/>
            <pc:sldMk cId="1764304501" sldId="473"/>
            <ac:spMk id="51" creationId="{D721A718-120D-414B-B2FE-FD032E27FBA4}"/>
          </ac:spMkLst>
        </pc:spChg>
        <pc:spChg chg="mod">
          <ac:chgData name="Patel, Jignesh" userId="c8f6f643-687e-4b58-941e-b5f86bf4291b" providerId="ADAL" clId="{1ACE0D3F-C443-4EA3-8B46-B0A20F2B1331}" dt="2021-09-10T19:31:57.492" v="13" actId="338"/>
          <ac:spMkLst>
            <pc:docMk/>
            <pc:sldMk cId="1764304501" sldId="473"/>
            <ac:spMk id="52" creationId="{75AE6055-1550-431A-BDCA-4E8B13ED2212}"/>
          </ac:spMkLst>
        </pc:spChg>
        <pc:spChg chg="mod">
          <ac:chgData name="Patel, Jignesh" userId="c8f6f643-687e-4b58-941e-b5f86bf4291b" providerId="ADAL" clId="{1ACE0D3F-C443-4EA3-8B46-B0A20F2B1331}" dt="2021-09-10T19:31:57.492" v="13" actId="338"/>
          <ac:spMkLst>
            <pc:docMk/>
            <pc:sldMk cId="1764304501" sldId="473"/>
            <ac:spMk id="53" creationId="{BEBA0C19-00A1-46CC-A19E-66DDF1B1BFA6}"/>
          </ac:spMkLst>
        </pc:spChg>
        <pc:spChg chg="mod">
          <ac:chgData name="Patel, Jignesh" userId="c8f6f643-687e-4b58-941e-b5f86bf4291b" providerId="ADAL" clId="{1ACE0D3F-C443-4EA3-8B46-B0A20F2B1331}" dt="2021-09-10T19:31:57.492" v="13" actId="338"/>
          <ac:spMkLst>
            <pc:docMk/>
            <pc:sldMk cId="1764304501" sldId="473"/>
            <ac:spMk id="54" creationId="{7745E04D-0027-4BA4-B264-40BF3700332F}"/>
          </ac:spMkLst>
        </pc:spChg>
        <pc:spChg chg="mod">
          <ac:chgData name="Patel, Jignesh" userId="c8f6f643-687e-4b58-941e-b5f86bf4291b" providerId="ADAL" clId="{1ACE0D3F-C443-4EA3-8B46-B0A20F2B1331}" dt="2021-09-10T19:31:57.492" v="13" actId="338"/>
          <ac:spMkLst>
            <pc:docMk/>
            <pc:sldMk cId="1764304501" sldId="473"/>
            <ac:spMk id="55" creationId="{BDF6872A-80B0-4840-9AC2-DCB7003AF2AF}"/>
          </ac:spMkLst>
        </pc:spChg>
        <pc:spChg chg="mod">
          <ac:chgData name="Patel, Jignesh" userId="c8f6f643-687e-4b58-941e-b5f86bf4291b" providerId="ADAL" clId="{1ACE0D3F-C443-4EA3-8B46-B0A20F2B1331}" dt="2021-09-10T19:31:57.492" v="13" actId="338"/>
          <ac:spMkLst>
            <pc:docMk/>
            <pc:sldMk cId="1764304501" sldId="473"/>
            <ac:spMk id="56" creationId="{4CCDA763-74E5-4961-802F-916863CE6827}"/>
          </ac:spMkLst>
        </pc:spChg>
        <pc:spChg chg="mod">
          <ac:chgData name="Patel, Jignesh" userId="c8f6f643-687e-4b58-941e-b5f86bf4291b" providerId="ADAL" clId="{1ACE0D3F-C443-4EA3-8B46-B0A20F2B1331}" dt="2021-09-10T19:31:57.492" v="13" actId="338"/>
          <ac:spMkLst>
            <pc:docMk/>
            <pc:sldMk cId="1764304501" sldId="473"/>
            <ac:spMk id="57" creationId="{3D967058-1910-4E4F-8F45-CD1A26157806}"/>
          </ac:spMkLst>
        </pc:spChg>
        <pc:spChg chg="mod">
          <ac:chgData name="Patel, Jignesh" userId="c8f6f643-687e-4b58-941e-b5f86bf4291b" providerId="ADAL" clId="{1ACE0D3F-C443-4EA3-8B46-B0A20F2B1331}" dt="2021-09-10T19:31:57.492" v="13" actId="338"/>
          <ac:spMkLst>
            <pc:docMk/>
            <pc:sldMk cId="1764304501" sldId="473"/>
            <ac:spMk id="58" creationId="{FEBAE46E-4CA2-4D71-8923-75B3F8E95ED5}"/>
          </ac:spMkLst>
        </pc:spChg>
        <pc:spChg chg="mod">
          <ac:chgData name="Patel, Jignesh" userId="c8f6f643-687e-4b58-941e-b5f86bf4291b" providerId="ADAL" clId="{1ACE0D3F-C443-4EA3-8B46-B0A20F2B1331}" dt="2021-09-10T19:31:57.492" v="13" actId="338"/>
          <ac:spMkLst>
            <pc:docMk/>
            <pc:sldMk cId="1764304501" sldId="473"/>
            <ac:spMk id="59" creationId="{94203FBC-016A-4B45-A1DA-D6650C7A0726}"/>
          </ac:spMkLst>
        </pc:spChg>
        <pc:spChg chg="mod">
          <ac:chgData name="Patel, Jignesh" userId="c8f6f643-687e-4b58-941e-b5f86bf4291b" providerId="ADAL" clId="{1ACE0D3F-C443-4EA3-8B46-B0A20F2B1331}" dt="2021-09-10T19:31:57.492" v="13" actId="338"/>
          <ac:spMkLst>
            <pc:docMk/>
            <pc:sldMk cId="1764304501" sldId="473"/>
            <ac:spMk id="60" creationId="{C485BF3F-6DAD-4CEF-BFE1-72D78B00C7E1}"/>
          </ac:spMkLst>
        </pc:spChg>
        <pc:spChg chg="mod">
          <ac:chgData name="Patel, Jignesh" userId="c8f6f643-687e-4b58-941e-b5f86bf4291b" providerId="ADAL" clId="{1ACE0D3F-C443-4EA3-8B46-B0A20F2B1331}" dt="2021-09-10T19:31:57.492" v="13" actId="338"/>
          <ac:spMkLst>
            <pc:docMk/>
            <pc:sldMk cId="1764304501" sldId="473"/>
            <ac:spMk id="61" creationId="{B6BE3CC6-0457-443A-B809-D79FD7508737}"/>
          </ac:spMkLst>
        </pc:spChg>
        <pc:spChg chg="mod">
          <ac:chgData name="Patel, Jignesh" userId="c8f6f643-687e-4b58-941e-b5f86bf4291b" providerId="ADAL" clId="{1ACE0D3F-C443-4EA3-8B46-B0A20F2B1331}" dt="2021-09-10T19:31:57.492" v="13" actId="338"/>
          <ac:spMkLst>
            <pc:docMk/>
            <pc:sldMk cId="1764304501" sldId="473"/>
            <ac:spMk id="62" creationId="{8540F61F-591F-4630-8726-C8CCF1E7CA7F}"/>
          </ac:spMkLst>
        </pc:spChg>
        <pc:spChg chg="mod">
          <ac:chgData name="Patel, Jignesh" userId="c8f6f643-687e-4b58-941e-b5f86bf4291b" providerId="ADAL" clId="{1ACE0D3F-C443-4EA3-8B46-B0A20F2B1331}" dt="2021-09-10T19:31:57.492" v="13" actId="338"/>
          <ac:spMkLst>
            <pc:docMk/>
            <pc:sldMk cId="1764304501" sldId="473"/>
            <ac:spMk id="63" creationId="{4BC3EC45-5E7E-4B80-99E4-9AB042CDED1C}"/>
          </ac:spMkLst>
        </pc:spChg>
        <pc:spChg chg="mod">
          <ac:chgData name="Patel, Jignesh" userId="c8f6f643-687e-4b58-941e-b5f86bf4291b" providerId="ADAL" clId="{1ACE0D3F-C443-4EA3-8B46-B0A20F2B1331}" dt="2021-09-10T19:31:57.492" v="13" actId="338"/>
          <ac:spMkLst>
            <pc:docMk/>
            <pc:sldMk cId="1764304501" sldId="473"/>
            <ac:spMk id="64" creationId="{A2D5DCEF-940D-42B2-BF90-0E8A5D1FC579}"/>
          </ac:spMkLst>
        </pc:spChg>
        <pc:spChg chg="mod">
          <ac:chgData name="Patel, Jignesh" userId="c8f6f643-687e-4b58-941e-b5f86bf4291b" providerId="ADAL" clId="{1ACE0D3F-C443-4EA3-8B46-B0A20F2B1331}" dt="2021-09-10T19:31:57.492" v="13" actId="338"/>
          <ac:spMkLst>
            <pc:docMk/>
            <pc:sldMk cId="1764304501" sldId="473"/>
            <ac:spMk id="65" creationId="{D806FFC3-FB62-4005-B02E-31EF85FBF076}"/>
          </ac:spMkLst>
        </pc:spChg>
        <pc:spChg chg="mod">
          <ac:chgData name="Patel, Jignesh" userId="c8f6f643-687e-4b58-941e-b5f86bf4291b" providerId="ADAL" clId="{1ACE0D3F-C443-4EA3-8B46-B0A20F2B1331}" dt="2021-09-10T19:31:57.492" v="13" actId="338"/>
          <ac:spMkLst>
            <pc:docMk/>
            <pc:sldMk cId="1764304501" sldId="473"/>
            <ac:spMk id="66" creationId="{29F056AF-9754-43B5-BF84-9B743DE4CC28}"/>
          </ac:spMkLst>
        </pc:spChg>
        <pc:spChg chg="mod">
          <ac:chgData name="Patel, Jignesh" userId="c8f6f643-687e-4b58-941e-b5f86bf4291b" providerId="ADAL" clId="{1ACE0D3F-C443-4EA3-8B46-B0A20F2B1331}" dt="2021-09-10T19:31:57.492" v="13" actId="338"/>
          <ac:spMkLst>
            <pc:docMk/>
            <pc:sldMk cId="1764304501" sldId="473"/>
            <ac:spMk id="67" creationId="{7209DEAC-3021-41E5-B2FF-1862D8144C0F}"/>
          </ac:spMkLst>
        </pc:spChg>
        <pc:spChg chg="mod">
          <ac:chgData name="Patel, Jignesh" userId="c8f6f643-687e-4b58-941e-b5f86bf4291b" providerId="ADAL" clId="{1ACE0D3F-C443-4EA3-8B46-B0A20F2B1331}" dt="2021-09-10T19:31:57.492" v="13" actId="338"/>
          <ac:spMkLst>
            <pc:docMk/>
            <pc:sldMk cId="1764304501" sldId="473"/>
            <ac:spMk id="68" creationId="{A922F7BB-7AD9-44BB-82D6-D96BCF740906}"/>
          </ac:spMkLst>
        </pc:spChg>
        <pc:spChg chg="mod">
          <ac:chgData name="Patel, Jignesh" userId="c8f6f643-687e-4b58-941e-b5f86bf4291b" providerId="ADAL" clId="{1ACE0D3F-C443-4EA3-8B46-B0A20F2B1331}" dt="2021-09-10T19:31:57.492" v="13" actId="338"/>
          <ac:spMkLst>
            <pc:docMk/>
            <pc:sldMk cId="1764304501" sldId="473"/>
            <ac:spMk id="69" creationId="{A2C30D8F-3C76-4A90-B894-DA3B78E4E6A2}"/>
          </ac:spMkLst>
        </pc:spChg>
        <pc:spChg chg="mod">
          <ac:chgData name="Patel, Jignesh" userId="c8f6f643-687e-4b58-941e-b5f86bf4291b" providerId="ADAL" clId="{1ACE0D3F-C443-4EA3-8B46-B0A20F2B1331}" dt="2021-09-10T19:31:57.492" v="13" actId="338"/>
          <ac:spMkLst>
            <pc:docMk/>
            <pc:sldMk cId="1764304501" sldId="473"/>
            <ac:spMk id="70" creationId="{A37492C4-96FB-46FD-AE44-1AEC5E5DA60B}"/>
          </ac:spMkLst>
        </pc:spChg>
        <pc:spChg chg="mod">
          <ac:chgData name="Patel, Jignesh" userId="c8f6f643-687e-4b58-941e-b5f86bf4291b" providerId="ADAL" clId="{1ACE0D3F-C443-4EA3-8B46-B0A20F2B1331}" dt="2021-09-10T19:31:57.492" v="13" actId="338"/>
          <ac:spMkLst>
            <pc:docMk/>
            <pc:sldMk cId="1764304501" sldId="473"/>
            <ac:spMk id="71" creationId="{0301E6E2-6FB3-4A2A-BDA4-71CF25CCAAF8}"/>
          </ac:spMkLst>
        </pc:spChg>
        <pc:spChg chg="mod">
          <ac:chgData name="Patel, Jignesh" userId="c8f6f643-687e-4b58-941e-b5f86bf4291b" providerId="ADAL" clId="{1ACE0D3F-C443-4EA3-8B46-B0A20F2B1331}" dt="2021-09-10T19:31:57.492" v="13" actId="338"/>
          <ac:spMkLst>
            <pc:docMk/>
            <pc:sldMk cId="1764304501" sldId="473"/>
            <ac:spMk id="72" creationId="{EB13DD62-CBC6-4A8A-B393-4DB76B527ADC}"/>
          </ac:spMkLst>
        </pc:spChg>
        <pc:spChg chg="mod">
          <ac:chgData name="Patel, Jignesh" userId="c8f6f643-687e-4b58-941e-b5f86bf4291b" providerId="ADAL" clId="{1ACE0D3F-C443-4EA3-8B46-B0A20F2B1331}" dt="2021-09-10T19:31:57.492" v="13" actId="338"/>
          <ac:spMkLst>
            <pc:docMk/>
            <pc:sldMk cId="1764304501" sldId="473"/>
            <ac:spMk id="73" creationId="{C0171CC5-1146-4F99-8653-9B151D52C4C3}"/>
          </ac:spMkLst>
        </pc:spChg>
        <pc:spChg chg="mod">
          <ac:chgData name="Patel, Jignesh" userId="c8f6f643-687e-4b58-941e-b5f86bf4291b" providerId="ADAL" clId="{1ACE0D3F-C443-4EA3-8B46-B0A20F2B1331}" dt="2021-09-10T19:31:57.492" v="13" actId="338"/>
          <ac:spMkLst>
            <pc:docMk/>
            <pc:sldMk cId="1764304501" sldId="473"/>
            <ac:spMk id="74" creationId="{7E87A15B-B108-4371-A7BD-73C3D15B2521}"/>
          </ac:spMkLst>
        </pc:spChg>
        <pc:spChg chg="mod">
          <ac:chgData name="Patel, Jignesh" userId="c8f6f643-687e-4b58-941e-b5f86bf4291b" providerId="ADAL" clId="{1ACE0D3F-C443-4EA3-8B46-B0A20F2B1331}" dt="2021-09-10T19:31:57.492" v="13" actId="338"/>
          <ac:spMkLst>
            <pc:docMk/>
            <pc:sldMk cId="1764304501" sldId="473"/>
            <ac:spMk id="75" creationId="{341C6242-8A2D-4EF1-B39F-A0ABF0E743AB}"/>
          </ac:spMkLst>
        </pc:spChg>
        <pc:spChg chg="mod">
          <ac:chgData name="Patel, Jignesh" userId="c8f6f643-687e-4b58-941e-b5f86bf4291b" providerId="ADAL" clId="{1ACE0D3F-C443-4EA3-8B46-B0A20F2B1331}" dt="2021-09-10T19:31:57.492" v="13" actId="338"/>
          <ac:spMkLst>
            <pc:docMk/>
            <pc:sldMk cId="1764304501" sldId="473"/>
            <ac:spMk id="76" creationId="{BEA1195E-05B9-4239-920E-365734383DB6}"/>
          </ac:spMkLst>
        </pc:spChg>
        <pc:spChg chg="mod">
          <ac:chgData name="Patel, Jignesh" userId="c8f6f643-687e-4b58-941e-b5f86bf4291b" providerId="ADAL" clId="{1ACE0D3F-C443-4EA3-8B46-B0A20F2B1331}" dt="2021-09-10T19:31:57.492" v="13" actId="338"/>
          <ac:spMkLst>
            <pc:docMk/>
            <pc:sldMk cId="1764304501" sldId="473"/>
            <ac:spMk id="77" creationId="{3B9B867D-33EB-4FD1-BFBB-F752B7AD5216}"/>
          </ac:spMkLst>
        </pc:spChg>
        <pc:spChg chg="mod">
          <ac:chgData name="Patel, Jignesh" userId="c8f6f643-687e-4b58-941e-b5f86bf4291b" providerId="ADAL" clId="{1ACE0D3F-C443-4EA3-8B46-B0A20F2B1331}" dt="2021-09-10T19:31:57.492" v="13" actId="338"/>
          <ac:spMkLst>
            <pc:docMk/>
            <pc:sldMk cId="1764304501" sldId="473"/>
            <ac:spMk id="78" creationId="{1F16CD99-1B3B-413E-AAD1-D37ABBEBAD0C}"/>
          </ac:spMkLst>
        </pc:spChg>
        <pc:spChg chg="mod">
          <ac:chgData name="Patel, Jignesh" userId="c8f6f643-687e-4b58-941e-b5f86bf4291b" providerId="ADAL" clId="{1ACE0D3F-C443-4EA3-8B46-B0A20F2B1331}" dt="2021-09-10T19:31:57.492" v="13" actId="338"/>
          <ac:spMkLst>
            <pc:docMk/>
            <pc:sldMk cId="1764304501" sldId="473"/>
            <ac:spMk id="79" creationId="{CEBF6555-F195-48B4-904D-D0AD8512BB0B}"/>
          </ac:spMkLst>
        </pc:spChg>
        <pc:spChg chg="mod">
          <ac:chgData name="Patel, Jignesh" userId="c8f6f643-687e-4b58-941e-b5f86bf4291b" providerId="ADAL" clId="{1ACE0D3F-C443-4EA3-8B46-B0A20F2B1331}" dt="2021-09-10T19:31:57.492" v="13" actId="338"/>
          <ac:spMkLst>
            <pc:docMk/>
            <pc:sldMk cId="1764304501" sldId="473"/>
            <ac:spMk id="80" creationId="{912D2836-1CFA-4154-A03E-83261EADD367}"/>
          </ac:spMkLst>
        </pc:spChg>
        <pc:spChg chg="mod">
          <ac:chgData name="Patel, Jignesh" userId="c8f6f643-687e-4b58-941e-b5f86bf4291b" providerId="ADAL" clId="{1ACE0D3F-C443-4EA3-8B46-B0A20F2B1331}" dt="2021-09-10T19:31:57.492" v="13" actId="338"/>
          <ac:spMkLst>
            <pc:docMk/>
            <pc:sldMk cId="1764304501" sldId="473"/>
            <ac:spMk id="81" creationId="{AC355629-F541-4B8E-B965-5A5F3AFC111B}"/>
          </ac:spMkLst>
        </pc:spChg>
        <pc:spChg chg="mod">
          <ac:chgData name="Patel, Jignesh" userId="c8f6f643-687e-4b58-941e-b5f86bf4291b" providerId="ADAL" clId="{1ACE0D3F-C443-4EA3-8B46-B0A20F2B1331}" dt="2021-09-10T19:31:57.492" v="13" actId="338"/>
          <ac:spMkLst>
            <pc:docMk/>
            <pc:sldMk cId="1764304501" sldId="473"/>
            <ac:spMk id="82" creationId="{306EAC22-8EB8-4817-B670-F8479C5616A3}"/>
          </ac:spMkLst>
        </pc:spChg>
        <pc:spChg chg="mod">
          <ac:chgData name="Patel, Jignesh" userId="c8f6f643-687e-4b58-941e-b5f86bf4291b" providerId="ADAL" clId="{1ACE0D3F-C443-4EA3-8B46-B0A20F2B1331}" dt="2021-09-10T19:31:57.492" v="13" actId="338"/>
          <ac:spMkLst>
            <pc:docMk/>
            <pc:sldMk cId="1764304501" sldId="473"/>
            <ac:spMk id="83" creationId="{B849DC60-3BBB-435F-B2ED-4C843F079145}"/>
          </ac:spMkLst>
        </pc:spChg>
        <pc:spChg chg="mod">
          <ac:chgData name="Patel, Jignesh" userId="c8f6f643-687e-4b58-941e-b5f86bf4291b" providerId="ADAL" clId="{1ACE0D3F-C443-4EA3-8B46-B0A20F2B1331}" dt="2021-09-10T19:31:57.492" v="13" actId="338"/>
          <ac:spMkLst>
            <pc:docMk/>
            <pc:sldMk cId="1764304501" sldId="473"/>
            <ac:spMk id="84" creationId="{777ECC13-F5E1-494F-A106-C578FB285BB8}"/>
          </ac:spMkLst>
        </pc:spChg>
        <pc:spChg chg="mod">
          <ac:chgData name="Patel, Jignesh" userId="c8f6f643-687e-4b58-941e-b5f86bf4291b" providerId="ADAL" clId="{1ACE0D3F-C443-4EA3-8B46-B0A20F2B1331}" dt="2021-09-10T19:31:57.492" v="13" actId="338"/>
          <ac:spMkLst>
            <pc:docMk/>
            <pc:sldMk cId="1764304501" sldId="473"/>
            <ac:spMk id="85" creationId="{32851693-337A-4B68-A9A2-773A0BB30F98}"/>
          </ac:spMkLst>
        </pc:spChg>
        <pc:spChg chg="mod">
          <ac:chgData name="Patel, Jignesh" userId="c8f6f643-687e-4b58-941e-b5f86bf4291b" providerId="ADAL" clId="{1ACE0D3F-C443-4EA3-8B46-B0A20F2B1331}" dt="2021-09-10T19:31:57.492" v="13" actId="338"/>
          <ac:spMkLst>
            <pc:docMk/>
            <pc:sldMk cId="1764304501" sldId="473"/>
            <ac:spMk id="86" creationId="{D28B286D-3110-4C54-9926-041CCD302A80}"/>
          </ac:spMkLst>
        </pc:spChg>
        <pc:spChg chg="mod">
          <ac:chgData name="Patel, Jignesh" userId="c8f6f643-687e-4b58-941e-b5f86bf4291b" providerId="ADAL" clId="{1ACE0D3F-C443-4EA3-8B46-B0A20F2B1331}" dt="2021-09-10T19:31:57.492" v="13" actId="338"/>
          <ac:spMkLst>
            <pc:docMk/>
            <pc:sldMk cId="1764304501" sldId="473"/>
            <ac:spMk id="87" creationId="{E690C12D-8234-4F46-8E73-C2151EFAC2A1}"/>
          </ac:spMkLst>
        </pc:spChg>
        <pc:spChg chg="mod">
          <ac:chgData name="Patel, Jignesh" userId="c8f6f643-687e-4b58-941e-b5f86bf4291b" providerId="ADAL" clId="{1ACE0D3F-C443-4EA3-8B46-B0A20F2B1331}" dt="2021-09-10T19:31:57.492" v="13" actId="338"/>
          <ac:spMkLst>
            <pc:docMk/>
            <pc:sldMk cId="1764304501" sldId="473"/>
            <ac:spMk id="88" creationId="{A12EA070-16A1-414C-A79E-D3FD81D1275E}"/>
          </ac:spMkLst>
        </pc:spChg>
        <pc:spChg chg="mod">
          <ac:chgData name="Patel, Jignesh" userId="c8f6f643-687e-4b58-941e-b5f86bf4291b" providerId="ADAL" clId="{1ACE0D3F-C443-4EA3-8B46-B0A20F2B1331}" dt="2021-09-10T19:31:57.492" v="13" actId="338"/>
          <ac:spMkLst>
            <pc:docMk/>
            <pc:sldMk cId="1764304501" sldId="473"/>
            <ac:spMk id="89" creationId="{62FB5DD5-1F94-4ECD-A30D-4E23FD8C92B4}"/>
          </ac:spMkLst>
        </pc:spChg>
        <pc:spChg chg="mod">
          <ac:chgData name="Patel, Jignesh" userId="c8f6f643-687e-4b58-941e-b5f86bf4291b" providerId="ADAL" clId="{1ACE0D3F-C443-4EA3-8B46-B0A20F2B1331}" dt="2021-09-10T19:31:57.492" v="13" actId="338"/>
          <ac:spMkLst>
            <pc:docMk/>
            <pc:sldMk cId="1764304501" sldId="473"/>
            <ac:spMk id="90" creationId="{B8A3CF0E-67D3-49E5-9653-7B4023AA1B3B}"/>
          </ac:spMkLst>
        </pc:spChg>
        <pc:spChg chg="mod">
          <ac:chgData name="Patel, Jignesh" userId="c8f6f643-687e-4b58-941e-b5f86bf4291b" providerId="ADAL" clId="{1ACE0D3F-C443-4EA3-8B46-B0A20F2B1331}" dt="2021-09-10T19:31:57.492" v="13" actId="338"/>
          <ac:spMkLst>
            <pc:docMk/>
            <pc:sldMk cId="1764304501" sldId="473"/>
            <ac:spMk id="91" creationId="{346ECD52-1246-48B1-832C-AC2990AC2E93}"/>
          </ac:spMkLst>
        </pc:spChg>
        <pc:spChg chg="mod">
          <ac:chgData name="Patel, Jignesh" userId="c8f6f643-687e-4b58-941e-b5f86bf4291b" providerId="ADAL" clId="{1ACE0D3F-C443-4EA3-8B46-B0A20F2B1331}" dt="2021-09-10T19:31:57.492" v="13" actId="338"/>
          <ac:spMkLst>
            <pc:docMk/>
            <pc:sldMk cId="1764304501" sldId="473"/>
            <ac:spMk id="92" creationId="{CFDFF64D-CDB3-4521-9021-F3E876AF999E}"/>
          </ac:spMkLst>
        </pc:spChg>
        <pc:spChg chg="mod">
          <ac:chgData name="Patel, Jignesh" userId="c8f6f643-687e-4b58-941e-b5f86bf4291b" providerId="ADAL" clId="{1ACE0D3F-C443-4EA3-8B46-B0A20F2B1331}" dt="2021-09-10T19:31:57.492" v="13" actId="338"/>
          <ac:spMkLst>
            <pc:docMk/>
            <pc:sldMk cId="1764304501" sldId="473"/>
            <ac:spMk id="93" creationId="{AF693BF0-8C73-4864-B532-56DC8DB9A6C1}"/>
          </ac:spMkLst>
        </pc:spChg>
        <pc:spChg chg="mod">
          <ac:chgData name="Patel, Jignesh" userId="c8f6f643-687e-4b58-941e-b5f86bf4291b" providerId="ADAL" clId="{1ACE0D3F-C443-4EA3-8B46-B0A20F2B1331}" dt="2021-09-10T19:31:57.492" v="13" actId="338"/>
          <ac:spMkLst>
            <pc:docMk/>
            <pc:sldMk cId="1764304501" sldId="473"/>
            <ac:spMk id="94" creationId="{7AB228F0-CD1F-462E-B75E-AAD3D913E457}"/>
          </ac:spMkLst>
        </pc:spChg>
        <pc:spChg chg="mod">
          <ac:chgData name="Patel, Jignesh" userId="c8f6f643-687e-4b58-941e-b5f86bf4291b" providerId="ADAL" clId="{1ACE0D3F-C443-4EA3-8B46-B0A20F2B1331}" dt="2021-09-10T19:31:57.492" v="13" actId="338"/>
          <ac:spMkLst>
            <pc:docMk/>
            <pc:sldMk cId="1764304501" sldId="473"/>
            <ac:spMk id="95" creationId="{09C99042-C3D0-41AC-BBD0-8970564D4D12}"/>
          </ac:spMkLst>
        </pc:spChg>
        <pc:spChg chg="mod">
          <ac:chgData name="Patel, Jignesh" userId="c8f6f643-687e-4b58-941e-b5f86bf4291b" providerId="ADAL" clId="{1ACE0D3F-C443-4EA3-8B46-B0A20F2B1331}" dt="2021-09-10T19:31:57.492" v="13" actId="338"/>
          <ac:spMkLst>
            <pc:docMk/>
            <pc:sldMk cId="1764304501" sldId="473"/>
            <ac:spMk id="96" creationId="{B99931E0-E988-4900-9E80-8E2FFDE9CFA3}"/>
          </ac:spMkLst>
        </pc:spChg>
        <pc:spChg chg="mod">
          <ac:chgData name="Patel, Jignesh" userId="c8f6f643-687e-4b58-941e-b5f86bf4291b" providerId="ADAL" clId="{1ACE0D3F-C443-4EA3-8B46-B0A20F2B1331}" dt="2021-09-10T19:31:57.492" v="13" actId="338"/>
          <ac:spMkLst>
            <pc:docMk/>
            <pc:sldMk cId="1764304501" sldId="473"/>
            <ac:spMk id="97" creationId="{9D492A06-C082-4B22-A1EA-752F9DF11F26}"/>
          </ac:spMkLst>
        </pc:spChg>
        <pc:spChg chg="mod">
          <ac:chgData name="Patel, Jignesh" userId="c8f6f643-687e-4b58-941e-b5f86bf4291b" providerId="ADAL" clId="{1ACE0D3F-C443-4EA3-8B46-B0A20F2B1331}" dt="2021-09-10T19:31:57.492" v="13" actId="338"/>
          <ac:spMkLst>
            <pc:docMk/>
            <pc:sldMk cId="1764304501" sldId="473"/>
            <ac:spMk id="98" creationId="{9F6A8F8C-EE72-49C8-B948-9C10F7F0715A}"/>
          </ac:spMkLst>
        </pc:spChg>
        <pc:spChg chg="mod">
          <ac:chgData name="Patel, Jignesh" userId="c8f6f643-687e-4b58-941e-b5f86bf4291b" providerId="ADAL" clId="{1ACE0D3F-C443-4EA3-8B46-B0A20F2B1331}" dt="2021-09-10T19:31:57.492" v="13" actId="338"/>
          <ac:spMkLst>
            <pc:docMk/>
            <pc:sldMk cId="1764304501" sldId="473"/>
            <ac:spMk id="99" creationId="{5BB78DB5-19DD-4BE6-A5E1-9851B62653B5}"/>
          </ac:spMkLst>
        </pc:spChg>
        <pc:spChg chg="mod">
          <ac:chgData name="Patel, Jignesh" userId="c8f6f643-687e-4b58-941e-b5f86bf4291b" providerId="ADAL" clId="{1ACE0D3F-C443-4EA3-8B46-B0A20F2B1331}" dt="2021-09-10T19:31:57.492" v="13" actId="338"/>
          <ac:spMkLst>
            <pc:docMk/>
            <pc:sldMk cId="1764304501" sldId="473"/>
            <ac:spMk id="100" creationId="{D2611170-ABC6-4792-BC96-4AC9F424B463}"/>
          </ac:spMkLst>
        </pc:spChg>
        <pc:spChg chg="mod">
          <ac:chgData name="Patel, Jignesh" userId="c8f6f643-687e-4b58-941e-b5f86bf4291b" providerId="ADAL" clId="{1ACE0D3F-C443-4EA3-8B46-B0A20F2B1331}" dt="2021-09-10T19:31:57.492" v="13" actId="338"/>
          <ac:spMkLst>
            <pc:docMk/>
            <pc:sldMk cId="1764304501" sldId="473"/>
            <ac:spMk id="101" creationId="{99D59F69-6438-4429-BCFA-58B5543CBB75}"/>
          </ac:spMkLst>
        </pc:spChg>
        <pc:spChg chg="mod">
          <ac:chgData name="Patel, Jignesh" userId="c8f6f643-687e-4b58-941e-b5f86bf4291b" providerId="ADAL" clId="{1ACE0D3F-C443-4EA3-8B46-B0A20F2B1331}" dt="2021-09-10T19:31:57.492" v="13" actId="338"/>
          <ac:spMkLst>
            <pc:docMk/>
            <pc:sldMk cId="1764304501" sldId="473"/>
            <ac:spMk id="102" creationId="{027F4100-5329-49AB-9B55-0BBC83FD7010}"/>
          </ac:spMkLst>
        </pc:spChg>
        <pc:spChg chg="mod">
          <ac:chgData name="Patel, Jignesh" userId="c8f6f643-687e-4b58-941e-b5f86bf4291b" providerId="ADAL" clId="{1ACE0D3F-C443-4EA3-8B46-B0A20F2B1331}" dt="2021-09-10T19:31:57.492" v="13" actId="338"/>
          <ac:spMkLst>
            <pc:docMk/>
            <pc:sldMk cId="1764304501" sldId="473"/>
            <ac:spMk id="103" creationId="{3598FF65-E163-4A46-9DE9-5AD59EF5DF43}"/>
          </ac:spMkLst>
        </pc:spChg>
        <pc:spChg chg="mod">
          <ac:chgData name="Patel, Jignesh" userId="c8f6f643-687e-4b58-941e-b5f86bf4291b" providerId="ADAL" clId="{1ACE0D3F-C443-4EA3-8B46-B0A20F2B1331}" dt="2021-09-10T19:31:57.492" v="13" actId="338"/>
          <ac:spMkLst>
            <pc:docMk/>
            <pc:sldMk cId="1764304501" sldId="473"/>
            <ac:spMk id="104" creationId="{5247612A-9505-4642-B7FB-598D589CF81D}"/>
          </ac:spMkLst>
        </pc:spChg>
        <pc:spChg chg="mod">
          <ac:chgData name="Patel, Jignesh" userId="c8f6f643-687e-4b58-941e-b5f86bf4291b" providerId="ADAL" clId="{1ACE0D3F-C443-4EA3-8B46-B0A20F2B1331}" dt="2021-09-10T19:31:57.492" v="13" actId="338"/>
          <ac:spMkLst>
            <pc:docMk/>
            <pc:sldMk cId="1764304501" sldId="473"/>
            <ac:spMk id="105" creationId="{86FA86A2-2D7B-4950-9FB3-92A9192A1A76}"/>
          </ac:spMkLst>
        </pc:spChg>
        <pc:spChg chg="mod">
          <ac:chgData name="Patel, Jignesh" userId="c8f6f643-687e-4b58-941e-b5f86bf4291b" providerId="ADAL" clId="{1ACE0D3F-C443-4EA3-8B46-B0A20F2B1331}" dt="2021-09-10T19:31:57.492" v="13" actId="338"/>
          <ac:spMkLst>
            <pc:docMk/>
            <pc:sldMk cId="1764304501" sldId="473"/>
            <ac:spMk id="106" creationId="{E3D2512D-8941-46E8-8AB6-8CA1F3D9FA1F}"/>
          </ac:spMkLst>
        </pc:spChg>
        <pc:spChg chg="mod">
          <ac:chgData name="Patel, Jignesh" userId="c8f6f643-687e-4b58-941e-b5f86bf4291b" providerId="ADAL" clId="{1ACE0D3F-C443-4EA3-8B46-B0A20F2B1331}" dt="2021-09-10T19:31:57.492" v="13" actId="338"/>
          <ac:spMkLst>
            <pc:docMk/>
            <pc:sldMk cId="1764304501" sldId="473"/>
            <ac:spMk id="107" creationId="{7BDFA69F-CD4E-4F39-934F-293FD800E655}"/>
          </ac:spMkLst>
        </pc:spChg>
        <pc:spChg chg="mod">
          <ac:chgData name="Patel, Jignesh" userId="c8f6f643-687e-4b58-941e-b5f86bf4291b" providerId="ADAL" clId="{1ACE0D3F-C443-4EA3-8B46-B0A20F2B1331}" dt="2021-09-10T19:31:57.492" v="13" actId="338"/>
          <ac:spMkLst>
            <pc:docMk/>
            <pc:sldMk cId="1764304501" sldId="473"/>
            <ac:spMk id="108" creationId="{A9B18911-D56C-4BD5-BF61-F8A0C5051176}"/>
          </ac:spMkLst>
        </pc:spChg>
        <pc:spChg chg="mod">
          <ac:chgData name="Patel, Jignesh" userId="c8f6f643-687e-4b58-941e-b5f86bf4291b" providerId="ADAL" clId="{1ACE0D3F-C443-4EA3-8B46-B0A20F2B1331}" dt="2021-09-10T19:31:57.492" v="13" actId="338"/>
          <ac:spMkLst>
            <pc:docMk/>
            <pc:sldMk cId="1764304501" sldId="473"/>
            <ac:spMk id="109" creationId="{8E87A0F8-5C01-4768-8884-7395AEDDB4FF}"/>
          </ac:spMkLst>
        </pc:spChg>
        <pc:spChg chg="mod">
          <ac:chgData name="Patel, Jignesh" userId="c8f6f643-687e-4b58-941e-b5f86bf4291b" providerId="ADAL" clId="{1ACE0D3F-C443-4EA3-8B46-B0A20F2B1331}" dt="2021-09-10T19:31:57.492" v="13" actId="338"/>
          <ac:spMkLst>
            <pc:docMk/>
            <pc:sldMk cId="1764304501" sldId="473"/>
            <ac:spMk id="110" creationId="{49EA3513-BA09-42C2-B162-787748FFDAB0}"/>
          </ac:spMkLst>
        </pc:spChg>
        <pc:spChg chg="mod">
          <ac:chgData name="Patel, Jignesh" userId="c8f6f643-687e-4b58-941e-b5f86bf4291b" providerId="ADAL" clId="{1ACE0D3F-C443-4EA3-8B46-B0A20F2B1331}" dt="2021-09-10T19:31:57.492" v="13" actId="338"/>
          <ac:spMkLst>
            <pc:docMk/>
            <pc:sldMk cId="1764304501" sldId="473"/>
            <ac:spMk id="111" creationId="{C1677C4B-AF15-4300-B873-F01C68BF6A7E}"/>
          </ac:spMkLst>
        </pc:spChg>
        <pc:spChg chg="mod">
          <ac:chgData name="Patel, Jignesh" userId="c8f6f643-687e-4b58-941e-b5f86bf4291b" providerId="ADAL" clId="{1ACE0D3F-C443-4EA3-8B46-B0A20F2B1331}" dt="2021-09-10T19:31:57.492" v="13" actId="338"/>
          <ac:spMkLst>
            <pc:docMk/>
            <pc:sldMk cId="1764304501" sldId="473"/>
            <ac:spMk id="112" creationId="{9F0A08BB-2DE4-4CDB-88C6-A25D6BADCBA6}"/>
          </ac:spMkLst>
        </pc:spChg>
        <pc:spChg chg="mod">
          <ac:chgData name="Patel, Jignesh" userId="c8f6f643-687e-4b58-941e-b5f86bf4291b" providerId="ADAL" clId="{1ACE0D3F-C443-4EA3-8B46-B0A20F2B1331}" dt="2021-09-10T19:31:57.492" v="13" actId="338"/>
          <ac:spMkLst>
            <pc:docMk/>
            <pc:sldMk cId="1764304501" sldId="473"/>
            <ac:spMk id="113" creationId="{D02CD6CB-604F-43B1-8B38-C9C549D8AF12}"/>
          </ac:spMkLst>
        </pc:spChg>
        <pc:spChg chg="mod">
          <ac:chgData name="Patel, Jignesh" userId="c8f6f643-687e-4b58-941e-b5f86bf4291b" providerId="ADAL" clId="{1ACE0D3F-C443-4EA3-8B46-B0A20F2B1331}" dt="2021-09-10T19:31:57.492" v="13" actId="338"/>
          <ac:spMkLst>
            <pc:docMk/>
            <pc:sldMk cId="1764304501" sldId="473"/>
            <ac:spMk id="114" creationId="{0B424187-3616-4313-A0D4-2797361304D7}"/>
          </ac:spMkLst>
        </pc:spChg>
        <pc:spChg chg="mod">
          <ac:chgData name="Patel, Jignesh" userId="c8f6f643-687e-4b58-941e-b5f86bf4291b" providerId="ADAL" clId="{1ACE0D3F-C443-4EA3-8B46-B0A20F2B1331}" dt="2021-09-10T19:31:57.492" v="13" actId="338"/>
          <ac:spMkLst>
            <pc:docMk/>
            <pc:sldMk cId="1764304501" sldId="473"/>
            <ac:spMk id="115" creationId="{498653FA-8C11-450F-8BB3-CADF24313C1D}"/>
          </ac:spMkLst>
        </pc:spChg>
        <pc:spChg chg="mod">
          <ac:chgData name="Patel, Jignesh" userId="c8f6f643-687e-4b58-941e-b5f86bf4291b" providerId="ADAL" clId="{1ACE0D3F-C443-4EA3-8B46-B0A20F2B1331}" dt="2021-09-13T12:51:43.234" v="15" actId="338"/>
          <ac:spMkLst>
            <pc:docMk/>
            <pc:sldMk cId="1764304501" sldId="473"/>
            <ac:spMk id="117" creationId="{B9C50DF3-073B-48A5-9AD4-F3980D5C9579}"/>
          </ac:spMkLst>
        </pc:spChg>
        <pc:spChg chg="mod">
          <ac:chgData name="Patel, Jignesh" userId="c8f6f643-687e-4b58-941e-b5f86bf4291b" providerId="ADAL" clId="{1ACE0D3F-C443-4EA3-8B46-B0A20F2B1331}" dt="2021-09-13T12:51:43.234" v="15" actId="338"/>
          <ac:spMkLst>
            <pc:docMk/>
            <pc:sldMk cId="1764304501" sldId="473"/>
            <ac:spMk id="118" creationId="{71C6CBFA-AB49-4CF7-BB35-9E8226EDF7BD}"/>
          </ac:spMkLst>
        </pc:spChg>
        <pc:spChg chg="mod">
          <ac:chgData name="Patel, Jignesh" userId="c8f6f643-687e-4b58-941e-b5f86bf4291b" providerId="ADAL" clId="{1ACE0D3F-C443-4EA3-8B46-B0A20F2B1331}" dt="2021-09-13T12:51:43.234" v="15" actId="338"/>
          <ac:spMkLst>
            <pc:docMk/>
            <pc:sldMk cId="1764304501" sldId="473"/>
            <ac:spMk id="119" creationId="{3AC9F967-7DFC-46FA-B54B-13317CDC02F7}"/>
          </ac:spMkLst>
        </pc:spChg>
        <pc:spChg chg="mod">
          <ac:chgData name="Patel, Jignesh" userId="c8f6f643-687e-4b58-941e-b5f86bf4291b" providerId="ADAL" clId="{1ACE0D3F-C443-4EA3-8B46-B0A20F2B1331}" dt="2021-09-13T12:51:43.234" v="15" actId="338"/>
          <ac:spMkLst>
            <pc:docMk/>
            <pc:sldMk cId="1764304501" sldId="473"/>
            <ac:spMk id="120" creationId="{FD9B705E-8DC5-4983-B7BA-8EFCFC6DA639}"/>
          </ac:spMkLst>
        </pc:spChg>
        <pc:spChg chg="mod">
          <ac:chgData name="Patel, Jignesh" userId="c8f6f643-687e-4b58-941e-b5f86bf4291b" providerId="ADAL" clId="{1ACE0D3F-C443-4EA3-8B46-B0A20F2B1331}" dt="2021-09-13T12:51:43.234" v="15" actId="338"/>
          <ac:spMkLst>
            <pc:docMk/>
            <pc:sldMk cId="1764304501" sldId="473"/>
            <ac:spMk id="121" creationId="{A523713C-AD41-4A51-BFEC-4C9AF650BDD9}"/>
          </ac:spMkLst>
        </pc:spChg>
        <pc:spChg chg="mod">
          <ac:chgData name="Patel, Jignesh" userId="c8f6f643-687e-4b58-941e-b5f86bf4291b" providerId="ADAL" clId="{1ACE0D3F-C443-4EA3-8B46-B0A20F2B1331}" dt="2021-09-13T12:51:43.234" v="15" actId="338"/>
          <ac:spMkLst>
            <pc:docMk/>
            <pc:sldMk cId="1764304501" sldId="473"/>
            <ac:spMk id="122" creationId="{E95CEE59-8CBB-4E18-B53E-FEE48118095C}"/>
          </ac:spMkLst>
        </pc:spChg>
        <pc:spChg chg="mod">
          <ac:chgData name="Patel, Jignesh" userId="c8f6f643-687e-4b58-941e-b5f86bf4291b" providerId="ADAL" clId="{1ACE0D3F-C443-4EA3-8B46-B0A20F2B1331}" dt="2021-09-13T12:51:43.234" v="15" actId="338"/>
          <ac:spMkLst>
            <pc:docMk/>
            <pc:sldMk cId="1764304501" sldId="473"/>
            <ac:spMk id="123" creationId="{758506EF-DE8C-4E68-8C17-93F9B81F9142}"/>
          </ac:spMkLst>
        </pc:spChg>
        <pc:spChg chg="mod">
          <ac:chgData name="Patel, Jignesh" userId="c8f6f643-687e-4b58-941e-b5f86bf4291b" providerId="ADAL" clId="{1ACE0D3F-C443-4EA3-8B46-B0A20F2B1331}" dt="2021-09-13T12:51:43.234" v="15" actId="338"/>
          <ac:spMkLst>
            <pc:docMk/>
            <pc:sldMk cId="1764304501" sldId="473"/>
            <ac:spMk id="124" creationId="{ADEF2C32-F567-4216-8CDF-0E0D0601F0E3}"/>
          </ac:spMkLst>
        </pc:spChg>
        <pc:spChg chg="mod">
          <ac:chgData name="Patel, Jignesh" userId="c8f6f643-687e-4b58-941e-b5f86bf4291b" providerId="ADAL" clId="{1ACE0D3F-C443-4EA3-8B46-B0A20F2B1331}" dt="2021-09-13T12:51:43.234" v="15" actId="338"/>
          <ac:spMkLst>
            <pc:docMk/>
            <pc:sldMk cId="1764304501" sldId="473"/>
            <ac:spMk id="125" creationId="{D5531853-BF7C-49B4-9F86-C508F383B27A}"/>
          </ac:spMkLst>
        </pc:spChg>
        <pc:spChg chg="mod">
          <ac:chgData name="Patel, Jignesh" userId="c8f6f643-687e-4b58-941e-b5f86bf4291b" providerId="ADAL" clId="{1ACE0D3F-C443-4EA3-8B46-B0A20F2B1331}" dt="2021-09-13T12:51:43.234" v="15" actId="338"/>
          <ac:spMkLst>
            <pc:docMk/>
            <pc:sldMk cId="1764304501" sldId="473"/>
            <ac:spMk id="126" creationId="{16E273B5-80B4-40FB-9CCC-A7833B722FA2}"/>
          </ac:spMkLst>
        </pc:spChg>
        <pc:spChg chg="mod">
          <ac:chgData name="Patel, Jignesh" userId="c8f6f643-687e-4b58-941e-b5f86bf4291b" providerId="ADAL" clId="{1ACE0D3F-C443-4EA3-8B46-B0A20F2B1331}" dt="2021-09-13T12:51:43.234" v="15" actId="338"/>
          <ac:spMkLst>
            <pc:docMk/>
            <pc:sldMk cId="1764304501" sldId="473"/>
            <ac:spMk id="127" creationId="{EE4C6A94-163F-46CC-8169-57E2D2CB4D9E}"/>
          </ac:spMkLst>
        </pc:spChg>
        <pc:spChg chg="mod">
          <ac:chgData name="Patel, Jignesh" userId="c8f6f643-687e-4b58-941e-b5f86bf4291b" providerId="ADAL" clId="{1ACE0D3F-C443-4EA3-8B46-B0A20F2B1331}" dt="2021-09-13T12:51:43.234" v="15" actId="338"/>
          <ac:spMkLst>
            <pc:docMk/>
            <pc:sldMk cId="1764304501" sldId="473"/>
            <ac:spMk id="128" creationId="{39EE0F12-A537-43A4-86F1-07E25455FDCE}"/>
          </ac:spMkLst>
        </pc:spChg>
        <pc:spChg chg="mod">
          <ac:chgData name="Patel, Jignesh" userId="c8f6f643-687e-4b58-941e-b5f86bf4291b" providerId="ADAL" clId="{1ACE0D3F-C443-4EA3-8B46-B0A20F2B1331}" dt="2021-09-13T12:51:43.234" v="15" actId="338"/>
          <ac:spMkLst>
            <pc:docMk/>
            <pc:sldMk cId="1764304501" sldId="473"/>
            <ac:spMk id="129" creationId="{7806835C-3E96-4B13-BABC-787317D47C63}"/>
          </ac:spMkLst>
        </pc:spChg>
        <pc:spChg chg="mod">
          <ac:chgData name="Patel, Jignesh" userId="c8f6f643-687e-4b58-941e-b5f86bf4291b" providerId="ADAL" clId="{1ACE0D3F-C443-4EA3-8B46-B0A20F2B1331}" dt="2021-09-13T12:51:43.234" v="15" actId="338"/>
          <ac:spMkLst>
            <pc:docMk/>
            <pc:sldMk cId="1764304501" sldId="473"/>
            <ac:spMk id="130" creationId="{7392E06B-7A85-472E-9C28-8A22703A3696}"/>
          </ac:spMkLst>
        </pc:spChg>
        <pc:spChg chg="mod">
          <ac:chgData name="Patel, Jignesh" userId="c8f6f643-687e-4b58-941e-b5f86bf4291b" providerId="ADAL" clId="{1ACE0D3F-C443-4EA3-8B46-B0A20F2B1331}" dt="2021-09-13T12:51:43.234" v="15" actId="338"/>
          <ac:spMkLst>
            <pc:docMk/>
            <pc:sldMk cId="1764304501" sldId="473"/>
            <ac:spMk id="131" creationId="{60B2045F-8875-4AD4-B700-8AF7E3F9D52F}"/>
          </ac:spMkLst>
        </pc:spChg>
        <pc:spChg chg="mod">
          <ac:chgData name="Patel, Jignesh" userId="c8f6f643-687e-4b58-941e-b5f86bf4291b" providerId="ADAL" clId="{1ACE0D3F-C443-4EA3-8B46-B0A20F2B1331}" dt="2021-09-13T12:51:43.234" v="15" actId="338"/>
          <ac:spMkLst>
            <pc:docMk/>
            <pc:sldMk cId="1764304501" sldId="473"/>
            <ac:spMk id="132" creationId="{C2A4DD04-07F5-4C37-AE68-2DBB5325207F}"/>
          </ac:spMkLst>
        </pc:spChg>
        <pc:spChg chg="mod">
          <ac:chgData name="Patel, Jignesh" userId="c8f6f643-687e-4b58-941e-b5f86bf4291b" providerId="ADAL" clId="{1ACE0D3F-C443-4EA3-8B46-B0A20F2B1331}" dt="2021-09-13T12:51:43.234" v="15" actId="338"/>
          <ac:spMkLst>
            <pc:docMk/>
            <pc:sldMk cId="1764304501" sldId="473"/>
            <ac:spMk id="133" creationId="{44B9840E-680A-4A8E-A9F2-DE12B594945A}"/>
          </ac:spMkLst>
        </pc:spChg>
        <pc:spChg chg="mod">
          <ac:chgData name="Patel, Jignesh" userId="c8f6f643-687e-4b58-941e-b5f86bf4291b" providerId="ADAL" clId="{1ACE0D3F-C443-4EA3-8B46-B0A20F2B1331}" dt="2021-09-13T12:51:43.234" v="15" actId="338"/>
          <ac:spMkLst>
            <pc:docMk/>
            <pc:sldMk cId="1764304501" sldId="473"/>
            <ac:spMk id="134" creationId="{B0D880AB-AC43-477C-80A5-AA5FA7841606}"/>
          </ac:spMkLst>
        </pc:spChg>
        <pc:spChg chg="mod">
          <ac:chgData name="Patel, Jignesh" userId="c8f6f643-687e-4b58-941e-b5f86bf4291b" providerId="ADAL" clId="{1ACE0D3F-C443-4EA3-8B46-B0A20F2B1331}" dt="2021-09-13T12:51:43.234" v="15" actId="338"/>
          <ac:spMkLst>
            <pc:docMk/>
            <pc:sldMk cId="1764304501" sldId="473"/>
            <ac:spMk id="135" creationId="{FFC5F9C8-BAFC-43C2-8912-F140E436E9D8}"/>
          </ac:spMkLst>
        </pc:spChg>
        <pc:spChg chg="mod">
          <ac:chgData name="Patel, Jignesh" userId="c8f6f643-687e-4b58-941e-b5f86bf4291b" providerId="ADAL" clId="{1ACE0D3F-C443-4EA3-8B46-B0A20F2B1331}" dt="2021-09-13T12:51:43.234" v="15" actId="338"/>
          <ac:spMkLst>
            <pc:docMk/>
            <pc:sldMk cId="1764304501" sldId="473"/>
            <ac:spMk id="136" creationId="{33D08928-39D2-4585-B102-390B60B2261A}"/>
          </ac:spMkLst>
        </pc:spChg>
        <pc:spChg chg="mod">
          <ac:chgData name="Patel, Jignesh" userId="c8f6f643-687e-4b58-941e-b5f86bf4291b" providerId="ADAL" clId="{1ACE0D3F-C443-4EA3-8B46-B0A20F2B1331}" dt="2021-09-13T12:51:43.234" v="15" actId="338"/>
          <ac:spMkLst>
            <pc:docMk/>
            <pc:sldMk cId="1764304501" sldId="473"/>
            <ac:spMk id="137" creationId="{102ED764-45C0-400B-87D7-532459B15E01}"/>
          </ac:spMkLst>
        </pc:spChg>
        <pc:spChg chg="mod">
          <ac:chgData name="Patel, Jignesh" userId="c8f6f643-687e-4b58-941e-b5f86bf4291b" providerId="ADAL" clId="{1ACE0D3F-C443-4EA3-8B46-B0A20F2B1331}" dt="2021-09-13T12:51:43.234" v="15" actId="338"/>
          <ac:spMkLst>
            <pc:docMk/>
            <pc:sldMk cId="1764304501" sldId="473"/>
            <ac:spMk id="138" creationId="{D218DA86-3A05-45AA-A841-AE632226E17E}"/>
          </ac:spMkLst>
        </pc:spChg>
        <pc:spChg chg="mod">
          <ac:chgData name="Patel, Jignesh" userId="c8f6f643-687e-4b58-941e-b5f86bf4291b" providerId="ADAL" clId="{1ACE0D3F-C443-4EA3-8B46-B0A20F2B1331}" dt="2021-09-13T12:51:43.234" v="15" actId="338"/>
          <ac:spMkLst>
            <pc:docMk/>
            <pc:sldMk cId="1764304501" sldId="473"/>
            <ac:spMk id="139" creationId="{96230CAB-B7CE-4041-9E2B-9DAE4ED94726}"/>
          </ac:spMkLst>
        </pc:spChg>
        <pc:spChg chg="mod">
          <ac:chgData name="Patel, Jignesh" userId="c8f6f643-687e-4b58-941e-b5f86bf4291b" providerId="ADAL" clId="{1ACE0D3F-C443-4EA3-8B46-B0A20F2B1331}" dt="2021-09-13T12:51:43.234" v="15" actId="338"/>
          <ac:spMkLst>
            <pc:docMk/>
            <pc:sldMk cId="1764304501" sldId="473"/>
            <ac:spMk id="140" creationId="{8BB67D3C-D33D-450A-A3A3-705CFD3F6539}"/>
          </ac:spMkLst>
        </pc:spChg>
        <pc:spChg chg="mod">
          <ac:chgData name="Patel, Jignesh" userId="c8f6f643-687e-4b58-941e-b5f86bf4291b" providerId="ADAL" clId="{1ACE0D3F-C443-4EA3-8B46-B0A20F2B1331}" dt="2021-09-13T12:51:43.234" v="15" actId="338"/>
          <ac:spMkLst>
            <pc:docMk/>
            <pc:sldMk cId="1764304501" sldId="473"/>
            <ac:spMk id="141" creationId="{02155F57-A7B2-4EA7-88B1-A00C650FB52B}"/>
          </ac:spMkLst>
        </pc:spChg>
        <pc:spChg chg="mod">
          <ac:chgData name="Patel, Jignesh" userId="c8f6f643-687e-4b58-941e-b5f86bf4291b" providerId="ADAL" clId="{1ACE0D3F-C443-4EA3-8B46-B0A20F2B1331}" dt="2021-09-13T12:51:43.234" v="15" actId="338"/>
          <ac:spMkLst>
            <pc:docMk/>
            <pc:sldMk cId="1764304501" sldId="473"/>
            <ac:spMk id="142" creationId="{460F3270-064A-4390-9C55-5682D983E9CD}"/>
          </ac:spMkLst>
        </pc:spChg>
        <pc:spChg chg="mod">
          <ac:chgData name="Patel, Jignesh" userId="c8f6f643-687e-4b58-941e-b5f86bf4291b" providerId="ADAL" clId="{1ACE0D3F-C443-4EA3-8B46-B0A20F2B1331}" dt="2021-09-13T12:51:43.234" v="15" actId="338"/>
          <ac:spMkLst>
            <pc:docMk/>
            <pc:sldMk cId="1764304501" sldId="473"/>
            <ac:spMk id="143" creationId="{1709C40E-2B23-46FE-94B5-23F1ED50DC3B}"/>
          </ac:spMkLst>
        </pc:spChg>
        <pc:spChg chg="mod">
          <ac:chgData name="Patel, Jignesh" userId="c8f6f643-687e-4b58-941e-b5f86bf4291b" providerId="ADAL" clId="{1ACE0D3F-C443-4EA3-8B46-B0A20F2B1331}" dt="2021-09-13T12:51:43.234" v="15" actId="338"/>
          <ac:spMkLst>
            <pc:docMk/>
            <pc:sldMk cId="1764304501" sldId="473"/>
            <ac:spMk id="144" creationId="{043F0258-D3AA-4A56-B125-90D4B7081F38}"/>
          </ac:spMkLst>
        </pc:spChg>
        <pc:spChg chg="mod">
          <ac:chgData name="Patel, Jignesh" userId="c8f6f643-687e-4b58-941e-b5f86bf4291b" providerId="ADAL" clId="{1ACE0D3F-C443-4EA3-8B46-B0A20F2B1331}" dt="2021-09-13T12:51:43.234" v="15" actId="338"/>
          <ac:spMkLst>
            <pc:docMk/>
            <pc:sldMk cId="1764304501" sldId="473"/>
            <ac:spMk id="145" creationId="{A9DC55C3-1660-4F98-86C5-2AB6CD657847}"/>
          </ac:spMkLst>
        </pc:spChg>
        <pc:spChg chg="mod">
          <ac:chgData name="Patel, Jignesh" userId="c8f6f643-687e-4b58-941e-b5f86bf4291b" providerId="ADAL" clId="{1ACE0D3F-C443-4EA3-8B46-B0A20F2B1331}" dt="2021-09-13T12:51:43.234" v="15" actId="338"/>
          <ac:spMkLst>
            <pc:docMk/>
            <pc:sldMk cId="1764304501" sldId="473"/>
            <ac:spMk id="146" creationId="{A0BEF401-6EA9-4497-9794-899113597E8B}"/>
          </ac:spMkLst>
        </pc:spChg>
        <pc:spChg chg="mod">
          <ac:chgData name="Patel, Jignesh" userId="c8f6f643-687e-4b58-941e-b5f86bf4291b" providerId="ADAL" clId="{1ACE0D3F-C443-4EA3-8B46-B0A20F2B1331}" dt="2021-09-13T12:51:43.234" v="15" actId="338"/>
          <ac:spMkLst>
            <pc:docMk/>
            <pc:sldMk cId="1764304501" sldId="473"/>
            <ac:spMk id="147" creationId="{B2BCF54F-3766-42F5-950A-94CF6C244C61}"/>
          </ac:spMkLst>
        </pc:spChg>
        <pc:spChg chg="mod">
          <ac:chgData name="Patel, Jignesh" userId="c8f6f643-687e-4b58-941e-b5f86bf4291b" providerId="ADAL" clId="{1ACE0D3F-C443-4EA3-8B46-B0A20F2B1331}" dt="2021-09-13T12:51:43.234" v="15" actId="338"/>
          <ac:spMkLst>
            <pc:docMk/>
            <pc:sldMk cId="1764304501" sldId="473"/>
            <ac:spMk id="148" creationId="{6397997E-4A0F-4ABE-93D0-CC08EC2975E1}"/>
          </ac:spMkLst>
        </pc:spChg>
        <pc:spChg chg="mod">
          <ac:chgData name="Patel, Jignesh" userId="c8f6f643-687e-4b58-941e-b5f86bf4291b" providerId="ADAL" clId="{1ACE0D3F-C443-4EA3-8B46-B0A20F2B1331}" dt="2021-09-13T12:51:43.234" v="15" actId="338"/>
          <ac:spMkLst>
            <pc:docMk/>
            <pc:sldMk cId="1764304501" sldId="473"/>
            <ac:spMk id="149" creationId="{FF665491-4B4A-434A-8CFA-FCA9C22A1B68}"/>
          </ac:spMkLst>
        </pc:spChg>
        <pc:spChg chg="mod">
          <ac:chgData name="Patel, Jignesh" userId="c8f6f643-687e-4b58-941e-b5f86bf4291b" providerId="ADAL" clId="{1ACE0D3F-C443-4EA3-8B46-B0A20F2B1331}" dt="2021-09-13T12:51:43.234" v="15" actId="338"/>
          <ac:spMkLst>
            <pc:docMk/>
            <pc:sldMk cId="1764304501" sldId="473"/>
            <ac:spMk id="150" creationId="{43A8512C-8628-41F0-B8A2-9E458828B4C0}"/>
          </ac:spMkLst>
        </pc:spChg>
        <pc:spChg chg="mod">
          <ac:chgData name="Patel, Jignesh" userId="c8f6f643-687e-4b58-941e-b5f86bf4291b" providerId="ADAL" clId="{1ACE0D3F-C443-4EA3-8B46-B0A20F2B1331}" dt="2021-09-13T12:51:43.234" v="15" actId="338"/>
          <ac:spMkLst>
            <pc:docMk/>
            <pc:sldMk cId="1764304501" sldId="473"/>
            <ac:spMk id="151" creationId="{9BFC9DC6-8589-4D58-97CE-02136CB88870}"/>
          </ac:spMkLst>
        </pc:spChg>
        <pc:spChg chg="mod">
          <ac:chgData name="Patel, Jignesh" userId="c8f6f643-687e-4b58-941e-b5f86bf4291b" providerId="ADAL" clId="{1ACE0D3F-C443-4EA3-8B46-B0A20F2B1331}" dt="2021-09-13T12:51:43.234" v="15" actId="338"/>
          <ac:spMkLst>
            <pc:docMk/>
            <pc:sldMk cId="1764304501" sldId="473"/>
            <ac:spMk id="152" creationId="{48D25CAF-0C4E-4ED3-B1C7-72E07731CFD2}"/>
          </ac:spMkLst>
        </pc:spChg>
        <pc:spChg chg="mod">
          <ac:chgData name="Patel, Jignesh" userId="c8f6f643-687e-4b58-941e-b5f86bf4291b" providerId="ADAL" clId="{1ACE0D3F-C443-4EA3-8B46-B0A20F2B1331}" dt="2021-09-13T12:51:43.234" v="15" actId="338"/>
          <ac:spMkLst>
            <pc:docMk/>
            <pc:sldMk cId="1764304501" sldId="473"/>
            <ac:spMk id="153" creationId="{4EB88A02-99BD-458C-9317-4D883BE5FE91}"/>
          </ac:spMkLst>
        </pc:spChg>
        <pc:spChg chg="mod">
          <ac:chgData name="Patel, Jignesh" userId="c8f6f643-687e-4b58-941e-b5f86bf4291b" providerId="ADAL" clId="{1ACE0D3F-C443-4EA3-8B46-B0A20F2B1331}" dt="2021-09-13T12:51:43.234" v="15" actId="338"/>
          <ac:spMkLst>
            <pc:docMk/>
            <pc:sldMk cId="1764304501" sldId="473"/>
            <ac:spMk id="154" creationId="{E9C3A161-6D3C-479C-A660-5E1C6371F92F}"/>
          </ac:spMkLst>
        </pc:spChg>
        <pc:spChg chg="mod">
          <ac:chgData name="Patel, Jignesh" userId="c8f6f643-687e-4b58-941e-b5f86bf4291b" providerId="ADAL" clId="{1ACE0D3F-C443-4EA3-8B46-B0A20F2B1331}" dt="2021-09-13T12:51:43.234" v="15" actId="338"/>
          <ac:spMkLst>
            <pc:docMk/>
            <pc:sldMk cId="1764304501" sldId="473"/>
            <ac:spMk id="155" creationId="{34BA224E-99D5-4EA7-9502-67E904BB076D}"/>
          </ac:spMkLst>
        </pc:spChg>
        <pc:spChg chg="mod">
          <ac:chgData name="Patel, Jignesh" userId="c8f6f643-687e-4b58-941e-b5f86bf4291b" providerId="ADAL" clId="{1ACE0D3F-C443-4EA3-8B46-B0A20F2B1331}" dt="2021-09-13T12:51:43.234" v="15" actId="338"/>
          <ac:spMkLst>
            <pc:docMk/>
            <pc:sldMk cId="1764304501" sldId="473"/>
            <ac:spMk id="156" creationId="{B41FCB14-E3FE-4066-9534-279A1D34015D}"/>
          </ac:spMkLst>
        </pc:spChg>
        <pc:spChg chg="mod">
          <ac:chgData name="Patel, Jignesh" userId="c8f6f643-687e-4b58-941e-b5f86bf4291b" providerId="ADAL" clId="{1ACE0D3F-C443-4EA3-8B46-B0A20F2B1331}" dt="2021-09-13T12:51:43.234" v="15" actId="338"/>
          <ac:spMkLst>
            <pc:docMk/>
            <pc:sldMk cId="1764304501" sldId="473"/>
            <ac:spMk id="157" creationId="{8DA64447-075B-4E1F-B96E-B3039B9CF7E8}"/>
          </ac:spMkLst>
        </pc:spChg>
        <pc:spChg chg="mod">
          <ac:chgData name="Patel, Jignesh" userId="c8f6f643-687e-4b58-941e-b5f86bf4291b" providerId="ADAL" clId="{1ACE0D3F-C443-4EA3-8B46-B0A20F2B1331}" dt="2021-09-13T12:51:43.234" v="15" actId="338"/>
          <ac:spMkLst>
            <pc:docMk/>
            <pc:sldMk cId="1764304501" sldId="473"/>
            <ac:spMk id="158" creationId="{8B979600-87EE-42AF-884B-B90E3AC2CBE5}"/>
          </ac:spMkLst>
        </pc:spChg>
        <pc:spChg chg="mod">
          <ac:chgData name="Patel, Jignesh" userId="c8f6f643-687e-4b58-941e-b5f86bf4291b" providerId="ADAL" clId="{1ACE0D3F-C443-4EA3-8B46-B0A20F2B1331}" dt="2021-09-13T12:51:43.234" v="15" actId="338"/>
          <ac:spMkLst>
            <pc:docMk/>
            <pc:sldMk cId="1764304501" sldId="473"/>
            <ac:spMk id="159" creationId="{D1D3A180-17F4-4B0C-AEDE-7A58F653DC53}"/>
          </ac:spMkLst>
        </pc:spChg>
        <pc:spChg chg="mod">
          <ac:chgData name="Patel, Jignesh" userId="c8f6f643-687e-4b58-941e-b5f86bf4291b" providerId="ADAL" clId="{1ACE0D3F-C443-4EA3-8B46-B0A20F2B1331}" dt="2021-09-13T12:51:43.234" v="15" actId="338"/>
          <ac:spMkLst>
            <pc:docMk/>
            <pc:sldMk cId="1764304501" sldId="473"/>
            <ac:spMk id="160" creationId="{98104E03-1525-448A-80BE-509F84825303}"/>
          </ac:spMkLst>
        </pc:spChg>
        <pc:spChg chg="mod">
          <ac:chgData name="Patel, Jignesh" userId="c8f6f643-687e-4b58-941e-b5f86bf4291b" providerId="ADAL" clId="{1ACE0D3F-C443-4EA3-8B46-B0A20F2B1331}" dt="2021-09-13T12:51:43.234" v="15" actId="338"/>
          <ac:spMkLst>
            <pc:docMk/>
            <pc:sldMk cId="1764304501" sldId="473"/>
            <ac:spMk id="161" creationId="{1F4408C1-7244-494A-89F0-365EAB7CA011}"/>
          </ac:spMkLst>
        </pc:spChg>
        <pc:spChg chg="mod">
          <ac:chgData name="Patel, Jignesh" userId="c8f6f643-687e-4b58-941e-b5f86bf4291b" providerId="ADAL" clId="{1ACE0D3F-C443-4EA3-8B46-B0A20F2B1331}" dt="2021-09-13T12:51:43.234" v="15" actId="338"/>
          <ac:spMkLst>
            <pc:docMk/>
            <pc:sldMk cId="1764304501" sldId="473"/>
            <ac:spMk id="162" creationId="{38CDD41E-FF6B-4EFD-98D4-CBF5A9142559}"/>
          </ac:spMkLst>
        </pc:spChg>
        <pc:spChg chg="mod">
          <ac:chgData name="Patel, Jignesh" userId="c8f6f643-687e-4b58-941e-b5f86bf4291b" providerId="ADAL" clId="{1ACE0D3F-C443-4EA3-8B46-B0A20F2B1331}" dt="2021-09-13T12:51:43.234" v="15" actId="338"/>
          <ac:spMkLst>
            <pc:docMk/>
            <pc:sldMk cId="1764304501" sldId="473"/>
            <ac:spMk id="163" creationId="{2A51D890-FD79-4640-9B45-D2C0D34D4096}"/>
          </ac:spMkLst>
        </pc:spChg>
        <pc:spChg chg="mod">
          <ac:chgData name="Patel, Jignesh" userId="c8f6f643-687e-4b58-941e-b5f86bf4291b" providerId="ADAL" clId="{1ACE0D3F-C443-4EA3-8B46-B0A20F2B1331}" dt="2021-09-13T12:51:43.234" v="15" actId="338"/>
          <ac:spMkLst>
            <pc:docMk/>
            <pc:sldMk cId="1764304501" sldId="473"/>
            <ac:spMk id="164" creationId="{0496C304-5A87-4CB6-8DCC-D722C8EF3F18}"/>
          </ac:spMkLst>
        </pc:spChg>
        <pc:spChg chg="mod">
          <ac:chgData name="Patel, Jignesh" userId="c8f6f643-687e-4b58-941e-b5f86bf4291b" providerId="ADAL" clId="{1ACE0D3F-C443-4EA3-8B46-B0A20F2B1331}" dt="2021-09-13T12:51:43.234" v="15" actId="338"/>
          <ac:spMkLst>
            <pc:docMk/>
            <pc:sldMk cId="1764304501" sldId="473"/>
            <ac:spMk id="165" creationId="{7D8B78AA-0A97-44EE-841B-58CF09ACB98A}"/>
          </ac:spMkLst>
        </pc:spChg>
        <pc:spChg chg="mod">
          <ac:chgData name="Patel, Jignesh" userId="c8f6f643-687e-4b58-941e-b5f86bf4291b" providerId="ADAL" clId="{1ACE0D3F-C443-4EA3-8B46-B0A20F2B1331}" dt="2021-09-13T12:51:43.234" v="15" actId="338"/>
          <ac:spMkLst>
            <pc:docMk/>
            <pc:sldMk cId="1764304501" sldId="473"/>
            <ac:spMk id="166" creationId="{57E54B44-F9C9-4989-BB59-52E475D12B16}"/>
          </ac:spMkLst>
        </pc:spChg>
        <pc:spChg chg="mod">
          <ac:chgData name="Patel, Jignesh" userId="c8f6f643-687e-4b58-941e-b5f86bf4291b" providerId="ADAL" clId="{1ACE0D3F-C443-4EA3-8B46-B0A20F2B1331}" dt="2021-09-13T12:51:43.234" v="15" actId="338"/>
          <ac:spMkLst>
            <pc:docMk/>
            <pc:sldMk cId="1764304501" sldId="473"/>
            <ac:spMk id="167" creationId="{64AFCA16-EF02-4E10-AFEB-FAB044C496E4}"/>
          </ac:spMkLst>
        </pc:spChg>
        <pc:spChg chg="mod">
          <ac:chgData name="Patel, Jignesh" userId="c8f6f643-687e-4b58-941e-b5f86bf4291b" providerId="ADAL" clId="{1ACE0D3F-C443-4EA3-8B46-B0A20F2B1331}" dt="2021-09-13T12:51:43.234" v="15" actId="338"/>
          <ac:spMkLst>
            <pc:docMk/>
            <pc:sldMk cId="1764304501" sldId="473"/>
            <ac:spMk id="168" creationId="{AFCD3BFB-6E58-43F5-90C1-3F05769B8EF5}"/>
          </ac:spMkLst>
        </pc:spChg>
        <pc:spChg chg="mod">
          <ac:chgData name="Patel, Jignesh" userId="c8f6f643-687e-4b58-941e-b5f86bf4291b" providerId="ADAL" clId="{1ACE0D3F-C443-4EA3-8B46-B0A20F2B1331}" dt="2021-09-13T12:51:43.234" v="15" actId="338"/>
          <ac:spMkLst>
            <pc:docMk/>
            <pc:sldMk cId="1764304501" sldId="473"/>
            <ac:spMk id="169" creationId="{F017D540-50BD-4A7E-AA9E-06CE24451F57}"/>
          </ac:spMkLst>
        </pc:spChg>
        <pc:spChg chg="mod">
          <ac:chgData name="Patel, Jignesh" userId="c8f6f643-687e-4b58-941e-b5f86bf4291b" providerId="ADAL" clId="{1ACE0D3F-C443-4EA3-8B46-B0A20F2B1331}" dt="2021-09-13T12:51:43.234" v="15" actId="338"/>
          <ac:spMkLst>
            <pc:docMk/>
            <pc:sldMk cId="1764304501" sldId="473"/>
            <ac:spMk id="170" creationId="{DD92C3AE-8F0F-48C5-A9A8-8A2D0B90F51C}"/>
          </ac:spMkLst>
        </pc:spChg>
        <pc:spChg chg="mod">
          <ac:chgData name="Patel, Jignesh" userId="c8f6f643-687e-4b58-941e-b5f86bf4291b" providerId="ADAL" clId="{1ACE0D3F-C443-4EA3-8B46-B0A20F2B1331}" dt="2021-09-13T12:51:43.234" v="15" actId="338"/>
          <ac:spMkLst>
            <pc:docMk/>
            <pc:sldMk cId="1764304501" sldId="473"/>
            <ac:spMk id="171" creationId="{D462ED7B-C9D9-48E6-AD0C-E0A0FF07C873}"/>
          </ac:spMkLst>
        </pc:spChg>
        <pc:spChg chg="mod">
          <ac:chgData name="Patel, Jignesh" userId="c8f6f643-687e-4b58-941e-b5f86bf4291b" providerId="ADAL" clId="{1ACE0D3F-C443-4EA3-8B46-B0A20F2B1331}" dt="2021-09-13T12:51:43.234" v="15" actId="338"/>
          <ac:spMkLst>
            <pc:docMk/>
            <pc:sldMk cId="1764304501" sldId="473"/>
            <ac:spMk id="172" creationId="{D8B4FA38-EDA5-400C-8DAD-9AC543260299}"/>
          </ac:spMkLst>
        </pc:spChg>
        <pc:spChg chg="mod">
          <ac:chgData name="Patel, Jignesh" userId="c8f6f643-687e-4b58-941e-b5f86bf4291b" providerId="ADAL" clId="{1ACE0D3F-C443-4EA3-8B46-B0A20F2B1331}" dt="2021-09-13T12:51:43.234" v="15" actId="338"/>
          <ac:spMkLst>
            <pc:docMk/>
            <pc:sldMk cId="1764304501" sldId="473"/>
            <ac:spMk id="173" creationId="{2884F82A-226F-4B05-B4ED-92C9F813977E}"/>
          </ac:spMkLst>
        </pc:spChg>
        <pc:spChg chg="mod">
          <ac:chgData name="Patel, Jignesh" userId="c8f6f643-687e-4b58-941e-b5f86bf4291b" providerId="ADAL" clId="{1ACE0D3F-C443-4EA3-8B46-B0A20F2B1331}" dt="2021-09-13T12:51:43.234" v="15" actId="338"/>
          <ac:spMkLst>
            <pc:docMk/>
            <pc:sldMk cId="1764304501" sldId="473"/>
            <ac:spMk id="174" creationId="{515A42C6-EF18-4DD3-B542-99917C46B61C}"/>
          </ac:spMkLst>
        </pc:spChg>
        <pc:spChg chg="mod">
          <ac:chgData name="Patel, Jignesh" userId="c8f6f643-687e-4b58-941e-b5f86bf4291b" providerId="ADAL" clId="{1ACE0D3F-C443-4EA3-8B46-B0A20F2B1331}" dt="2021-09-13T12:51:43.234" v="15" actId="338"/>
          <ac:spMkLst>
            <pc:docMk/>
            <pc:sldMk cId="1764304501" sldId="473"/>
            <ac:spMk id="175" creationId="{EA528D31-1A78-41F9-A9FB-7DB5D9C9A3C4}"/>
          </ac:spMkLst>
        </pc:spChg>
        <pc:spChg chg="mod">
          <ac:chgData name="Patel, Jignesh" userId="c8f6f643-687e-4b58-941e-b5f86bf4291b" providerId="ADAL" clId="{1ACE0D3F-C443-4EA3-8B46-B0A20F2B1331}" dt="2021-09-13T12:51:43.234" v="15" actId="338"/>
          <ac:spMkLst>
            <pc:docMk/>
            <pc:sldMk cId="1764304501" sldId="473"/>
            <ac:spMk id="176" creationId="{35A1244E-B33B-4078-9967-ED418328E9BB}"/>
          </ac:spMkLst>
        </pc:spChg>
        <pc:spChg chg="mod">
          <ac:chgData name="Patel, Jignesh" userId="c8f6f643-687e-4b58-941e-b5f86bf4291b" providerId="ADAL" clId="{1ACE0D3F-C443-4EA3-8B46-B0A20F2B1331}" dt="2021-09-13T12:51:43.234" v="15" actId="338"/>
          <ac:spMkLst>
            <pc:docMk/>
            <pc:sldMk cId="1764304501" sldId="473"/>
            <ac:spMk id="177" creationId="{D18F7C59-8BA5-47D3-89BA-37246989A630}"/>
          </ac:spMkLst>
        </pc:spChg>
        <pc:spChg chg="mod">
          <ac:chgData name="Patel, Jignesh" userId="c8f6f643-687e-4b58-941e-b5f86bf4291b" providerId="ADAL" clId="{1ACE0D3F-C443-4EA3-8B46-B0A20F2B1331}" dt="2021-09-13T12:51:43.234" v="15" actId="338"/>
          <ac:spMkLst>
            <pc:docMk/>
            <pc:sldMk cId="1764304501" sldId="473"/>
            <ac:spMk id="178" creationId="{6E617A92-3FB7-4490-9325-4462214C1BC3}"/>
          </ac:spMkLst>
        </pc:spChg>
        <pc:spChg chg="mod">
          <ac:chgData name="Patel, Jignesh" userId="c8f6f643-687e-4b58-941e-b5f86bf4291b" providerId="ADAL" clId="{1ACE0D3F-C443-4EA3-8B46-B0A20F2B1331}" dt="2021-09-13T12:51:43.234" v="15" actId="338"/>
          <ac:spMkLst>
            <pc:docMk/>
            <pc:sldMk cId="1764304501" sldId="473"/>
            <ac:spMk id="179" creationId="{EFCE1CB0-0CDC-4BE6-A9F8-F1C4AC76A4E8}"/>
          </ac:spMkLst>
        </pc:spChg>
        <pc:spChg chg="mod">
          <ac:chgData name="Patel, Jignesh" userId="c8f6f643-687e-4b58-941e-b5f86bf4291b" providerId="ADAL" clId="{1ACE0D3F-C443-4EA3-8B46-B0A20F2B1331}" dt="2021-09-13T12:51:43.234" v="15" actId="338"/>
          <ac:spMkLst>
            <pc:docMk/>
            <pc:sldMk cId="1764304501" sldId="473"/>
            <ac:spMk id="180" creationId="{6A5881E7-42B5-414C-BF97-A258907B265E}"/>
          </ac:spMkLst>
        </pc:spChg>
        <pc:spChg chg="mod">
          <ac:chgData name="Patel, Jignesh" userId="c8f6f643-687e-4b58-941e-b5f86bf4291b" providerId="ADAL" clId="{1ACE0D3F-C443-4EA3-8B46-B0A20F2B1331}" dt="2021-09-13T12:51:43.234" v="15" actId="338"/>
          <ac:spMkLst>
            <pc:docMk/>
            <pc:sldMk cId="1764304501" sldId="473"/>
            <ac:spMk id="181" creationId="{ACF49212-0FE0-424F-8516-86E9CA1E1944}"/>
          </ac:spMkLst>
        </pc:spChg>
        <pc:spChg chg="mod">
          <ac:chgData name="Patel, Jignesh" userId="c8f6f643-687e-4b58-941e-b5f86bf4291b" providerId="ADAL" clId="{1ACE0D3F-C443-4EA3-8B46-B0A20F2B1331}" dt="2021-09-13T12:51:43.234" v="15" actId="338"/>
          <ac:spMkLst>
            <pc:docMk/>
            <pc:sldMk cId="1764304501" sldId="473"/>
            <ac:spMk id="182" creationId="{E7536320-6569-4264-AA07-E8874BB9310B}"/>
          </ac:spMkLst>
        </pc:spChg>
        <pc:spChg chg="mod">
          <ac:chgData name="Patel, Jignesh" userId="c8f6f643-687e-4b58-941e-b5f86bf4291b" providerId="ADAL" clId="{1ACE0D3F-C443-4EA3-8B46-B0A20F2B1331}" dt="2021-09-13T12:51:43.234" v="15" actId="338"/>
          <ac:spMkLst>
            <pc:docMk/>
            <pc:sldMk cId="1764304501" sldId="473"/>
            <ac:spMk id="183" creationId="{A6B545AD-B73A-4D00-9583-666AEB4DE390}"/>
          </ac:spMkLst>
        </pc:spChg>
        <pc:spChg chg="mod">
          <ac:chgData name="Patel, Jignesh" userId="c8f6f643-687e-4b58-941e-b5f86bf4291b" providerId="ADAL" clId="{1ACE0D3F-C443-4EA3-8B46-B0A20F2B1331}" dt="2021-09-13T12:51:43.234" v="15" actId="338"/>
          <ac:spMkLst>
            <pc:docMk/>
            <pc:sldMk cId="1764304501" sldId="473"/>
            <ac:spMk id="184" creationId="{751E1AEE-E343-499E-A5C4-2EF1643C12FB}"/>
          </ac:spMkLst>
        </pc:spChg>
        <pc:spChg chg="mod">
          <ac:chgData name="Patel, Jignesh" userId="c8f6f643-687e-4b58-941e-b5f86bf4291b" providerId="ADAL" clId="{1ACE0D3F-C443-4EA3-8B46-B0A20F2B1331}" dt="2021-09-13T12:51:43.234" v="15" actId="338"/>
          <ac:spMkLst>
            <pc:docMk/>
            <pc:sldMk cId="1764304501" sldId="473"/>
            <ac:spMk id="185" creationId="{615E5957-F9A7-42EF-A236-8F1FCEC24331}"/>
          </ac:spMkLst>
        </pc:spChg>
        <pc:spChg chg="mod">
          <ac:chgData name="Patel, Jignesh" userId="c8f6f643-687e-4b58-941e-b5f86bf4291b" providerId="ADAL" clId="{1ACE0D3F-C443-4EA3-8B46-B0A20F2B1331}" dt="2021-09-13T12:51:43.234" v="15" actId="338"/>
          <ac:spMkLst>
            <pc:docMk/>
            <pc:sldMk cId="1764304501" sldId="473"/>
            <ac:spMk id="186" creationId="{9A6C3DD6-621F-4C1E-BBC0-1178852892DD}"/>
          </ac:spMkLst>
        </pc:spChg>
        <pc:spChg chg="mod">
          <ac:chgData name="Patel, Jignesh" userId="c8f6f643-687e-4b58-941e-b5f86bf4291b" providerId="ADAL" clId="{1ACE0D3F-C443-4EA3-8B46-B0A20F2B1331}" dt="2021-09-13T12:51:43.234" v="15" actId="338"/>
          <ac:spMkLst>
            <pc:docMk/>
            <pc:sldMk cId="1764304501" sldId="473"/>
            <ac:spMk id="187" creationId="{500AD992-9D74-4EB4-8E95-9E37D2BD62F8}"/>
          </ac:spMkLst>
        </pc:spChg>
        <pc:spChg chg="mod">
          <ac:chgData name="Patel, Jignesh" userId="c8f6f643-687e-4b58-941e-b5f86bf4291b" providerId="ADAL" clId="{1ACE0D3F-C443-4EA3-8B46-B0A20F2B1331}" dt="2021-09-13T12:51:43.234" v="15" actId="338"/>
          <ac:spMkLst>
            <pc:docMk/>
            <pc:sldMk cId="1764304501" sldId="473"/>
            <ac:spMk id="188" creationId="{E5AFA0EF-7198-465A-B0A3-C119ADBA57E2}"/>
          </ac:spMkLst>
        </pc:spChg>
        <pc:spChg chg="mod">
          <ac:chgData name="Patel, Jignesh" userId="c8f6f643-687e-4b58-941e-b5f86bf4291b" providerId="ADAL" clId="{1ACE0D3F-C443-4EA3-8B46-B0A20F2B1331}" dt="2021-09-13T12:51:43.234" v="15" actId="338"/>
          <ac:spMkLst>
            <pc:docMk/>
            <pc:sldMk cId="1764304501" sldId="473"/>
            <ac:spMk id="189" creationId="{214C0AB7-3B41-4ACB-B222-150535C7C105}"/>
          </ac:spMkLst>
        </pc:spChg>
        <pc:spChg chg="mod">
          <ac:chgData name="Patel, Jignesh" userId="c8f6f643-687e-4b58-941e-b5f86bf4291b" providerId="ADAL" clId="{1ACE0D3F-C443-4EA3-8B46-B0A20F2B1331}" dt="2021-09-13T12:51:43.234" v="15" actId="338"/>
          <ac:spMkLst>
            <pc:docMk/>
            <pc:sldMk cId="1764304501" sldId="473"/>
            <ac:spMk id="190" creationId="{70037EFF-F13F-4181-B78A-C41A644BA0F5}"/>
          </ac:spMkLst>
        </pc:spChg>
        <pc:spChg chg="mod">
          <ac:chgData name="Patel, Jignesh" userId="c8f6f643-687e-4b58-941e-b5f86bf4291b" providerId="ADAL" clId="{1ACE0D3F-C443-4EA3-8B46-B0A20F2B1331}" dt="2021-09-13T12:51:43.234" v="15" actId="338"/>
          <ac:spMkLst>
            <pc:docMk/>
            <pc:sldMk cId="1764304501" sldId="473"/>
            <ac:spMk id="191" creationId="{39CA7436-A82A-455A-B820-313F68AE5596}"/>
          </ac:spMkLst>
        </pc:spChg>
        <pc:spChg chg="mod">
          <ac:chgData name="Patel, Jignesh" userId="c8f6f643-687e-4b58-941e-b5f86bf4291b" providerId="ADAL" clId="{1ACE0D3F-C443-4EA3-8B46-B0A20F2B1331}" dt="2021-09-13T12:51:43.234" v="15" actId="338"/>
          <ac:spMkLst>
            <pc:docMk/>
            <pc:sldMk cId="1764304501" sldId="473"/>
            <ac:spMk id="192" creationId="{38FF0285-5691-4E11-B112-1846720D1999}"/>
          </ac:spMkLst>
        </pc:spChg>
        <pc:spChg chg="mod">
          <ac:chgData name="Patel, Jignesh" userId="c8f6f643-687e-4b58-941e-b5f86bf4291b" providerId="ADAL" clId="{1ACE0D3F-C443-4EA3-8B46-B0A20F2B1331}" dt="2021-09-13T12:51:43.234" v="15" actId="338"/>
          <ac:spMkLst>
            <pc:docMk/>
            <pc:sldMk cId="1764304501" sldId="473"/>
            <ac:spMk id="193" creationId="{D13E4B3B-3535-4EB6-8405-45046C5BCC38}"/>
          </ac:spMkLst>
        </pc:spChg>
        <pc:spChg chg="mod">
          <ac:chgData name="Patel, Jignesh" userId="c8f6f643-687e-4b58-941e-b5f86bf4291b" providerId="ADAL" clId="{1ACE0D3F-C443-4EA3-8B46-B0A20F2B1331}" dt="2021-09-13T12:51:43.234" v="15" actId="338"/>
          <ac:spMkLst>
            <pc:docMk/>
            <pc:sldMk cId="1764304501" sldId="473"/>
            <ac:spMk id="194" creationId="{3EFC2610-B247-44A0-A6EB-60620C17D59B}"/>
          </ac:spMkLst>
        </pc:spChg>
        <pc:spChg chg="mod">
          <ac:chgData name="Patel, Jignesh" userId="c8f6f643-687e-4b58-941e-b5f86bf4291b" providerId="ADAL" clId="{1ACE0D3F-C443-4EA3-8B46-B0A20F2B1331}" dt="2021-09-13T12:51:43.234" v="15" actId="338"/>
          <ac:spMkLst>
            <pc:docMk/>
            <pc:sldMk cId="1764304501" sldId="473"/>
            <ac:spMk id="195" creationId="{706F5488-BE0E-411E-96C4-1A038A68E3AA}"/>
          </ac:spMkLst>
        </pc:spChg>
        <pc:spChg chg="mod">
          <ac:chgData name="Patel, Jignesh" userId="c8f6f643-687e-4b58-941e-b5f86bf4291b" providerId="ADAL" clId="{1ACE0D3F-C443-4EA3-8B46-B0A20F2B1331}" dt="2021-09-13T12:51:43.234" v="15" actId="338"/>
          <ac:spMkLst>
            <pc:docMk/>
            <pc:sldMk cId="1764304501" sldId="473"/>
            <ac:spMk id="196" creationId="{BF8E6A36-03D7-4647-8096-90606C99D989}"/>
          </ac:spMkLst>
        </pc:spChg>
        <pc:spChg chg="mod">
          <ac:chgData name="Patel, Jignesh" userId="c8f6f643-687e-4b58-941e-b5f86bf4291b" providerId="ADAL" clId="{1ACE0D3F-C443-4EA3-8B46-B0A20F2B1331}" dt="2021-09-13T12:51:43.234" v="15" actId="338"/>
          <ac:spMkLst>
            <pc:docMk/>
            <pc:sldMk cId="1764304501" sldId="473"/>
            <ac:spMk id="197" creationId="{90E5F6A5-E7BE-406D-9A44-6D104B66431E}"/>
          </ac:spMkLst>
        </pc:spChg>
        <pc:spChg chg="mod">
          <ac:chgData name="Patel, Jignesh" userId="c8f6f643-687e-4b58-941e-b5f86bf4291b" providerId="ADAL" clId="{1ACE0D3F-C443-4EA3-8B46-B0A20F2B1331}" dt="2021-09-13T12:51:43.234" v="15" actId="338"/>
          <ac:spMkLst>
            <pc:docMk/>
            <pc:sldMk cId="1764304501" sldId="473"/>
            <ac:spMk id="198" creationId="{0B77B83C-FDC0-49FD-8D64-18E2BBF55004}"/>
          </ac:spMkLst>
        </pc:spChg>
        <pc:spChg chg="mod">
          <ac:chgData name="Patel, Jignesh" userId="c8f6f643-687e-4b58-941e-b5f86bf4291b" providerId="ADAL" clId="{1ACE0D3F-C443-4EA3-8B46-B0A20F2B1331}" dt="2021-09-13T12:51:43.234" v="15" actId="338"/>
          <ac:spMkLst>
            <pc:docMk/>
            <pc:sldMk cId="1764304501" sldId="473"/>
            <ac:spMk id="199" creationId="{78457844-D314-4CCA-BCCF-EF6E3EA885F9}"/>
          </ac:spMkLst>
        </pc:spChg>
        <pc:spChg chg="mod">
          <ac:chgData name="Patel, Jignesh" userId="c8f6f643-687e-4b58-941e-b5f86bf4291b" providerId="ADAL" clId="{1ACE0D3F-C443-4EA3-8B46-B0A20F2B1331}" dt="2021-09-13T12:51:43.234" v="15" actId="338"/>
          <ac:spMkLst>
            <pc:docMk/>
            <pc:sldMk cId="1764304501" sldId="473"/>
            <ac:spMk id="200" creationId="{24C888ED-D5B9-4476-949D-5D03DAE31F32}"/>
          </ac:spMkLst>
        </pc:spChg>
        <pc:spChg chg="mod">
          <ac:chgData name="Patel, Jignesh" userId="c8f6f643-687e-4b58-941e-b5f86bf4291b" providerId="ADAL" clId="{1ACE0D3F-C443-4EA3-8B46-B0A20F2B1331}" dt="2021-09-13T12:51:43.234" v="15" actId="338"/>
          <ac:spMkLst>
            <pc:docMk/>
            <pc:sldMk cId="1764304501" sldId="473"/>
            <ac:spMk id="201" creationId="{467ADADC-AD0B-48B1-9A9D-72515BAD8A58}"/>
          </ac:spMkLst>
        </pc:spChg>
        <pc:spChg chg="mod">
          <ac:chgData name="Patel, Jignesh" userId="c8f6f643-687e-4b58-941e-b5f86bf4291b" providerId="ADAL" clId="{1ACE0D3F-C443-4EA3-8B46-B0A20F2B1331}" dt="2021-09-13T12:51:43.234" v="15" actId="338"/>
          <ac:spMkLst>
            <pc:docMk/>
            <pc:sldMk cId="1764304501" sldId="473"/>
            <ac:spMk id="202" creationId="{9FB19A95-5804-47AB-976C-0A6508E0E1D2}"/>
          </ac:spMkLst>
        </pc:spChg>
        <pc:spChg chg="mod">
          <ac:chgData name="Patel, Jignesh" userId="c8f6f643-687e-4b58-941e-b5f86bf4291b" providerId="ADAL" clId="{1ACE0D3F-C443-4EA3-8B46-B0A20F2B1331}" dt="2021-09-13T12:51:43.234" v="15" actId="338"/>
          <ac:spMkLst>
            <pc:docMk/>
            <pc:sldMk cId="1764304501" sldId="473"/>
            <ac:spMk id="203" creationId="{83A1030A-BEAC-4242-898B-6F18EF8D30B9}"/>
          </ac:spMkLst>
        </pc:spChg>
        <pc:spChg chg="mod">
          <ac:chgData name="Patel, Jignesh" userId="c8f6f643-687e-4b58-941e-b5f86bf4291b" providerId="ADAL" clId="{1ACE0D3F-C443-4EA3-8B46-B0A20F2B1331}" dt="2021-09-13T12:51:43.234" v="15" actId="338"/>
          <ac:spMkLst>
            <pc:docMk/>
            <pc:sldMk cId="1764304501" sldId="473"/>
            <ac:spMk id="204" creationId="{157E7ED9-6E58-4307-AED8-77285E9B7E9C}"/>
          </ac:spMkLst>
        </pc:spChg>
        <pc:spChg chg="mod">
          <ac:chgData name="Patel, Jignesh" userId="c8f6f643-687e-4b58-941e-b5f86bf4291b" providerId="ADAL" clId="{1ACE0D3F-C443-4EA3-8B46-B0A20F2B1331}" dt="2021-09-13T12:51:43.234" v="15" actId="338"/>
          <ac:spMkLst>
            <pc:docMk/>
            <pc:sldMk cId="1764304501" sldId="473"/>
            <ac:spMk id="205" creationId="{AA9BACD7-FB6A-4609-B71B-109F78ADB2F5}"/>
          </ac:spMkLst>
        </pc:spChg>
        <pc:spChg chg="mod">
          <ac:chgData name="Patel, Jignesh" userId="c8f6f643-687e-4b58-941e-b5f86bf4291b" providerId="ADAL" clId="{1ACE0D3F-C443-4EA3-8B46-B0A20F2B1331}" dt="2021-09-13T12:51:43.234" v="15" actId="338"/>
          <ac:spMkLst>
            <pc:docMk/>
            <pc:sldMk cId="1764304501" sldId="473"/>
            <ac:spMk id="206" creationId="{63774968-B552-4944-9C02-381D3C91250D}"/>
          </ac:spMkLst>
        </pc:spChg>
        <pc:spChg chg="mod">
          <ac:chgData name="Patel, Jignesh" userId="c8f6f643-687e-4b58-941e-b5f86bf4291b" providerId="ADAL" clId="{1ACE0D3F-C443-4EA3-8B46-B0A20F2B1331}" dt="2021-09-13T12:51:43.234" v="15" actId="338"/>
          <ac:spMkLst>
            <pc:docMk/>
            <pc:sldMk cId="1764304501" sldId="473"/>
            <ac:spMk id="207" creationId="{DFDD4B12-83C0-4D8C-9DED-97D7A6047AA1}"/>
          </ac:spMkLst>
        </pc:spChg>
        <pc:spChg chg="mod">
          <ac:chgData name="Patel, Jignesh" userId="c8f6f643-687e-4b58-941e-b5f86bf4291b" providerId="ADAL" clId="{1ACE0D3F-C443-4EA3-8B46-B0A20F2B1331}" dt="2021-09-13T12:51:43.234" v="15" actId="338"/>
          <ac:spMkLst>
            <pc:docMk/>
            <pc:sldMk cId="1764304501" sldId="473"/>
            <ac:spMk id="208" creationId="{723A1D36-AA3D-42A3-BC66-7E7AF7955494}"/>
          </ac:spMkLst>
        </pc:spChg>
        <pc:spChg chg="mod">
          <ac:chgData name="Patel, Jignesh" userId="c8f6f643-687e-4b58-941e-b5f86bf4291b" providerId="ADAL" clId="{1ACE0D3F-C443-4EA3-8B46-B0A20F2B1331}" dt="2021-09-13T12:51:43.234" v="15" actId="338"/>
          <ac:spMkLst>
            <pc:docMk/>
            <pc:sldMk cId="1764304501" sldId="473"/>
            <ac:spMk id="209" creationId="{420234DE-38CF-41D8-BC59-EA4323686395}"/>
          </ac:spMkLst>
        </pc:spChg>
        <pc:spChg chg="mod">
          <ac:chgData name="Patel, Jignesh" userId="c8f6f643-687e-4b58-941e-b5f86bf4291b" providerId="ADAL" clId="{1ACE0D3F-C443-4EA3-8B46-B0A20F2B1331}" dt="2021-09-13T12:51:43.234" v="15" actId="338"/>
          <ac:spMkLst>
            <pc:docMk/>
            <pc:sldMk cId="1764304501" sldId="473"/>
            <ac:spMk id="210" creationId="{8AA0927F-6265-4ADA-A074-49DF3C498C04}"/>
          </ac:spMkLst>
        </pc:spChg>
        <pc:spChg chg="mod">
          <ac:chgData name="Patel, Jignesh" userId="c8f6f643-687e-4b58-941e-b5f86bf4291b" providerId="ADAL" clId="{1ACE0D3F-C443-4EA3-8B46-B0A20F2B1331}" dt="2021-09-13T12:51:43.234" v="15" actId="338"/>
          <ac:spMkLst>
            <pc:docMk/>
            <pc:sldMk cId="1764304501" sldId="473"/>
            <ac:spMk id="211" creationId="{E8B28544-8F24-4B66-8915-B901ED348B6D}"/>
          </ac:spMkLst>
        </pc:spChg>
        <pc:spChg chg="mod">
          <ac:chgData name="Patel, Jignesh" userId="c8f6f643-687e-4b58-941e-b5f86bf4291b" providerId="ADAL" clId="{1ACE0D3F-C443-4EA3-8B46-B0A20F2B1331}" dt="2021-09-13T12:51:43.234" v="15" actId="338"/>
          <ac:spMkLst>
            <pc:docMk/>
            <pc:sldMk cId="1764304501" sldId="473"/>
            <ac:spMk id="212" creationId="{0AEA065A-8DE6-4D83-B0FE-304275036E9D}"/>
          </ac:spMkLst>
        </pc:spChg>
        <pc:spChg chg="mod">
          <ac:chgData name="Patel, Jignesh" userId="c8f6f643-687e-4b58-941e-b5f86bf4291b" providerId="ADAL" clId="{1ACE0D3F-C443-4EA3-8B46-B0A20F2B1331}" dt="2021-09-13T12:51:43.234" v="15" actId="338"/>
          <ac:spMkLst>
            <pc:docMk/>
            <pc:sldMk cId="1764304501" sldId="473"/>
            <ac:spMk id="213" creationId="{7259BCAB-2CE6-43E1-9DE8-8ECF0D6F34DB}"/>
          </ac:spMkLst>
        </pc:spChg>
        <pc:spChg chg="mod">
          <ac:chgData name="Patel, Jignesh" userId="c8f6f643-687e-4b58-941e-b5f86bf4291b" providerId="ADAL" clId="{1ACE0D3F-C443-4EA3-8B46-B0A20F2B1331}" dt="2021-09-13T12:51:43.234" v="15" actId="338"/>
          <ac:spMkLst>
            <pc:docMk/>
            <pc:sldMk cId="1764304501" sldId="473"/>
            <ac:spMk id="214" creationId="{230090B8-4D54-4AC9-AC6C-CF75C87A76F7}"/>
          </ac:spMkLst>
        </pc:spChg>
        <pc:spChg chg="mod">
          <ac:chgData name="Patel, Jignesh" userId="c8f6f643-687e-4b58-941e-b5f86bf4291b" providerId="ADAL" clId="{1ACE0D3F-C443-4EA3-8B46-B0A20F2B1331}" dt="2021-09-13T12:51:43.234" v="15" actId="338"/>
          <ac:spMkLst>
            <pc:docMk/>
            <pc:sldMk cId="1764304501" sldId="473"/>
            <ac:spMk id="215" creationId="{2FE95B81-6B8C-4946-BD40-FBACDD251D35}"/>
          </ac:spMkLst>
        </pc:spChg>
        <pc:spChg chg="mod">
          <ac:chgData name="Patel, Jignesh" userId="c8f6f643-687e-4b58-941e-b5f86bf4291b" providerId="ADAL" clId="{1ACE0D3F-C443-4EA3-8B46-B0A20F2B1331}" dt="2021-09-13T12:51:43.234" v="15" actId="338"/>
          <ac:spMkLst>
            <pc:docMk/>
            <pc:sldMk cId="1764304501" sldId="473"/>
            <ac:spMk id="216" creationId="{9050158D-92B8-49D4-ABDC-C21D6FB9F136}"/>
          </ac:spMkLst>
        </pc:spChg>
        <pc:spChg chg="mod">
          <ac:chgData name="Patel, Jignesh" userId="c8f6f643-687e-4b58-941e-b5f86bf4291b" providerId="ADAL" clId="{1ACE0D3F-C443-4EA3-8B46-B0A20F2B1331}" dt="2021-09-13T12:51:43.234" v="15" actId="338"/>
          <ac:spMkLst>
            <pc:docMk/>
            <pc:sldMk cId="1764304501" sldId="473"/>
            <ac:spMk id="217" creationId="{B4A51AB6-2AA1-4CC4-AAC6-3D087737BF53}"/>
          </ac:spMkLst>
        </pc:spChg>
        <pc:spChg chg="mod">
          <ac:chgData name="Patel, Jignesh" userId="c8f6f643-687e-4b58-941e-b5f86bf4291b" providerId="ADAL" clId="{1ACE0D3F-C443-4EA3-8B46-B0A20F2B1331}" dt="2021-09-13T12:51:43.234" v="15" actId="338"/>
          <ac:spMkLst>
            <pc:docMk/>
            <pc:sldMk cId="1764304501" sldId="473"/>
            <ac:spMk id="218" creationId="{6F57C9AC-20A5-4156-A8F9-40788055F588}"/>
          </ac:spMkLst>
        </pc:spChg>
        <pc:spChg chg="mod">
          <ac:chgData name="Patel, Jignesh" userId="c8f6f643-687e-4b58-941e-b5f86bf4291b" providerId="ADAL" clId="{1ACE0D3F-C443-4EA3-8B46-B0A20F2B1331}" dt="2021-09-13T12:51:43.234" v="15" actId="338"/>
          <ac:spMkLst>
            <pc:docMk/>
            <pc:sldMk cId="1764304501" sldId="473"/>
            <ac:spMk id="219" creationId="{C51474C7-5C75-4435-9537-AB5666D4F5B2}"/>
          </ac:spMkLst>
        </pc:spChg>
        <pc:spChg chg="mod">
          <ac:chgData name="Patel, Jignesh" userId="c8f6f643-687e-4b58-941e-b5f86bf4291b" providerId="ADAL" clId="{1ACE0D3F-C443-4EA3-8B46-B0A20F2B1331}" dt="2021-09-13T12:51:43.234" v="15" actId="338"/>
          <ac:spMkLst>
            <pc:docMk/>
            <pc:sldMk cId="1764304501" sldId="473"/>
            <ac:spMk id="220" creationId="{67187079-4DAE-4BD3-9F5B-DEAA7E9BEBE2}"/>
          </ac:spMkLst>
        </pc:spChg>
        <pc:spChg chg="mod">
          <ac:chgData name="Patel, Jignesh" userId="c8f6f643-687e-4b58-941e-b5f86bf4291b" providerId="ADAL" clId="{1ACE0D3F-C443-4EA3-8B46-B0A20F2B1331}" dt="2021-09-13T12:51:43.234" v="15" actId="338"/>
          <ac:spMkLst>
            <pc:docMk/>
            <pc:sldMk cId="1764304501" sldId="473"/>
            <ac:spMk id="221" creationId="{22D1D284-0177-4581-A7CC-CE46F814A531}"/>
          </ac:spMkLst>
        </pc:spChg>
        <pc:spChg chg="mod">
          <ac:chgData name="Patel, Jignesh" userId="c8f6f643-687e-4b58-941e-b5f86bf4291b" providerId="ADAL" clId="{1ACE0D3F-C443-4EA3-8B46-B0A20F2B1331}" dt="2021-09-13T12:51:43.234" v="15" actId="338"/>
          <ac:spMkLst>
            <pc:docMk/>
            <pc:sldMk cId="1764304501" sldId="473"/>
            <ac:spMk id="222" creationId="{14496190-EA70-4614-93A8-7A946D64FD81}"/>
          </ac:spMkLst>
        </pc:spChg>
        <pc:spChg chg="mod">
          <ac:chgData name="Patel, Jignesh" userId="c8f6f643-687e-4b58-941e-b5f86bf4291b" providerId="ADAL" clId="{1ACE0D3F-C443-4EA3-8B46-B0A20F2B1331}" dt="2021-09-13T12:51:43.234" v="15" actId="338"/>
          <ac:spMkLst>
            <pc:docMk/>
            <pc:sldMk cId="1764304501" sldId="473"/>
            <ac:spMk id="223" creationId="{A4183E06-2912-4265-B1F4-D5EDAC6ADF86}"/>
          </ac:spMkLst>
        </pc:spChg>
        <pc:spChg chg="mod">
          <ac:chgData name="Patel, Jignesh" userId="c8f6f643-687e-4b58-941e-b5f86bf4291b" providerId="ADAL" clId="{1ACE0D3F-C443-4EA3-8B46-B0A20F2B1331}" dt="2021-09-13T12:51:43.234" v="15" actId="338"/>
          <ac:spMkLst>
            <pc:docMk/>
            <pc:sldMk cId="1764304501" sldId="473"/>
            <ac:spMk id="224" creationId="{1E0730D1-AABC-4BB3-A877-F8776F371580}"/>
          </ac:spMkLst>
        </pc:spChg>
        <pc:spChg chg="mod">
          <ac:chgData name="Patel, Jignesh" userId="c8f6f643-687e-4b58-941e-b5f86bf4291b" providerId="ADAL" clId="{1ACE0D3F-C443-4EA3-8B46-B0A20F2B1331}" dt="2021-09-13T12:51:43.234" v="15" actId="338"/>
          <ac:spMkLst>
            <pc:docMk/>
            <pc:sldMk cId="1764304501" sldId="473"/>
            <ac:spMk id="225" creationId="{37B7AA5A-ABA3-4F87-9D96-89A8B906A593}"/>
          </ac:spMkLst>
        </pc:spChg>
        <pc:grpChg chg="mod">
          <ac:chgData name="Patel, Jignesh" userId="c8f6f643-687e-4b58-941e-b5f86bf4291b" providerId="ADAL" clId="{1ACE0D3F-C443-4EA3-8B46-B0A20F2B1331}" dt="2021-09-13T12:51:43.234" v="15" actId="338"/>
          <ac:grpSpMkLst>
            <pc:docMk/>
            <pc:sldMk cId="1764304501" sldId="473"/>
            <ac:grpSpMk id="1" creationId="{00000000-0000-0000-0000-000000000000}"/>
          </ac:grpSpMkLst>
        </pc:grpChg>
        <pc:grpChg chg="mod">
          <ac:chgData name="Patel, Jignesh" userId="c8f6f643-687e-4b58-941e-b5f86bf4291b" providerId="ADAL" clId="{1ACE0D3F-C443-4EA3-8B46-B0A20F2B1331}" dt="2021-09-10T19:31:57.492" v="13" actId="338"/>
          <ac:grpSpMkLst>
            <pc:docMk/>
            <pc:sldMk cId="1764304501" sldId="473"/>
            <ac:grpSpMk id="6" creationId="{4DD99818-7F15-4605-8F8B-36C7F5080672}"/>
          </ac:grpSpMkLst>
        </pc:grpChg>
        <pc:grpChg chg="mod">
          <ac:chgData name="Patel, Jignesh" userId="c8f6f643-687e-4b58-941e-b5f86bf4291b" providerId="ADAL" clId="{1ACE0D3F-C443-4EA3-8B46-B0A20F2B1331}" dt="2021-09-13T12:51:43.234" v="15" actId="338"/>
          <ac:grpSpMkLst>
            <pc:docMk/>
            <pc:sldMk cId="1764304501" sldId="473"/>
            <ac:grpSpMk id="116" creationId="{D1D49B4F-17C4-4446-9AD3-5EDFFBAAA175}"/>
          </ac:grpSpMkLst>
        </pc:grpChg>
        <pc:picChg chg="add del mod">
          <ac:chgData name="Patel, Jignesh" userId="c8f6f643-687e-4b58-941e-b5f86bf4291b" providerId="ADAL" clId="{1ACE0D3F-C443-4EA3-8B46-B0A20F2B1331}" dt="2021-09-13T12:52:21.353" v="16" actId="338"/>
          <ac:picMkLst>
            <pc:docMk/>
            <pc:sldMk cId="1764304501" sldId="473"/>
            <ac:picMk id="3" creationId="{DFF760CA-7915-4AF9-BDF2-07698C095225}"/>
          </ac:picMkLst>
        </pc:picChg>
      </pc:sldChg>
      <pc:sldChg chg="addSp delSp modSp del mod">
        <pc:chgData name="Patel, Jignesh" userId="c8f6f643-687e-4b58-941e-b5f86bf4291b" providerId="ADAL" clId="{1ACE0D3F-C443-4EA3-8B46-B0A20F2B1331}" dt="2021-09-07T21:14:32.315" v="8" actId="2696"/>
        <pc:sldMkLst>
          <pc:docMk/>
          <pc:sldMk cId="3772836641" sldId="474"/>
        </pc:sldMkLst>
        <pc:spChg chg="del">
          <ac:chgData name="Patel, Jignesh" userId="c8f6f643-687e-4b58-941e-b5f86bf4291b" providerId="ADAL" clId="{1ACE0D3F-C443-4EA3-8B46-B0A20F2B1331}" dt="2021-09-07T21:14:06.112" v="5" actId="478"/>
          <ac:spMkLst>
            <pc:docMk/>
            <pc:sldMk cId="3772836641" sldId="474"/>
            <ac:spMk id="2" creationId="{00000000-0000-0000-0000-000000000000}"/>
          </ac:spMkLst>
        </pc:spChg>
        <pc:spChg chg="del mod">
          <ac:chgData name="Patel, Jignesh" userId="c8f6f643-687e-4b58-941e-b5f86bf4291b" providerId="ADAL" clId="{1ACE0D3F-C443-4EA3-8B46-B0A20F2B1331}" dt="2021-09-07T21:13:54.263" v="2" actId="478"/>
          <ac:spMkLst>
            <pc:docMk/>
            <pc:sldMk cId="3772836641" sldId="474"/>
            <ac:spMk id="4" creationId="{00DC043A-1CA8-4CB3-B164-FEC11172BA5B}"/>
          </ac:spMkLst>
        </pc:spChg>
        <pc:spChg chg="add del mod">
          <ac:chgData name="Patel, Jignesh" userId="c8f6f643-687e-4b58-941e-b5f86bf4291b" providerId="ADAL" clId="{1ACE0D3F-C443-4EA3-8B46-B0A20F2B1331}" dt="2021-09-07T21:14:08.169" v="6" actId="478"/>
          <ac:spMkLst>
            <pc:docMk/>
            <pc:sldMk cId="3772836641" sldId="474"/>
            <ac:spMk id="6" creationId="{C0422AD8-36BE-4751-8FEF-14522419AB0B}"/>
          </ac:spMkLst>
        </pc:spChg>
        <pc:picChg chg="del">
          <ac:chgData name="Patel, Jignesh" userId="c8f6f643-687e-4b58-941e-b5f86bf4291b" providerId="ADAL" clId="{1ACE0D3F-C443-4EA3-8B46-B0A20F2B1331}" dt="2021-09-07T21:13:50.731" v="0" actId="478"/>
          <ac:picMkLst>
            <pc:docMk/>
            <pc:sldMk cId="3772836641" sldId="474"/>
            <ac:picMk id="3" creationId="{DCA771D6-E505-4BB4-AE6E-D33CC62AF16D}"/>
          </ac:picMkLst>
        </pc:picChg>
      </pc:sldChg>
      <pc:sldChg chg="delSp del mod">
        <pc:chgData name="Patel, Jignesh" userId="c8f6f643-687e-4b58-941e-b5f86bf4291b" providerId="ADAL" clId="{1ACE0D3F-C443-4EA3-8B46-B0A20F2B1331}" dt="2021-09-08T13:39:09.268" v="11" actId="2696"/>
        <pc:sldMkLst>
          <pc:docMk/>
          <pc:sldMk cId="2299631946" sldId="495"/>
        </pc:sldMkLst>
        <pc:spChg chg="del">
          <ac:chgData name="Patel, Jignesh" userId="c8f6f643-687e-4b58-941e-b5f86bf4291b" providerId="ADAL" clId="{1ACE0D3F-C443-4EA3-8B46-B0A20F2B1331}" dt="2021-09-08T13:38:56.183" v="10" actId="478"/>
          <ac:spMkLst>
            <pc:docMk/>
            <pc:sldMk cId="2299631946" sldId="495"/>
            <ac:spMk id="4" creationId="{E2E60478-4BB3-40B4-8276-A2A7A9D77664}"/>
          </ac:spMkLst>
        </pc:spChg>
      </pc:sldChg>
      <pc:sldChg chg="del">
        <pc:chgData name="Patel, Jignesh" userId="c8f6f643-687e-4b58-941e-b5f86bf4291b" providerId="ADAL" clId="{1ACE0D3F-C443-4EA3-8B46-B0A20F2B1331}" dt="2021-09-07T21:14:48.704" v="9" actId="2696"/>
        <pc:sldMkLst>
          <pc:docMk/>
          <pc:sldMk cId="2545035106" sldId="623"/>
        </pc:sldMkLst>
      </pc:sldChg>
      <pc:sldChg chg="add del">
        <pc:chgData name="Patel, Jignesh" userId="c8f6f643-687e-4b58-941e-b5f86bf4291b" providerId="ADAL" clId="{1ACE0D3F-C443-4EA3-8B46-B0A20F2B1331}" dt="2021-09-07T21:14:00.450" v="4"/>
        <pc:sldMkLst>
          <pc:docMk/>
          <pc:sldMk cId="2168163103" sldId="2383"/>
        </pc:sldMkLst>
      </pc:sldChg>
      <pc:sldChg chg="add">
        <pc:chgData name="Patel, Jignesh" userId="c8f6f643-687e-4b58-941e-b5f86bf4291b" providerId="ADAL" clId="{1ACE0D3F-C443-4EA3-8B46-B0A20F2B1331}" dt="2021-09-07T21:14:24.597" v="7"/>
        <pc:sldMkLst>
          <pc:docMk/>
          <pc:sldMk cId="2858209057" sldId="2383"/>
        </pc:sldMkLst>
      </pc:sldChg>
    </pc:docChg>
  </pc:docChgLst>
  <pc:docChgLst>
    <pc:chgData name="Patel, Jignesh" userId="S::jignpatel@deloitte.com::c8f6f643-687e-4b58-941e-b5f86bf4291b" providerId="AD" clId="Web-{40D67990-3E4B-43CE-B9F4-7BC743B47E64}"/>
    <pc:docChg chg="modSld">
      <pc:chgData name="Patel, Jignesh" userId="S::jignpatel@deloitte.com::c8f6f643-687e-4b58-941e-b5f86bf4291b" providerId="AD" clId="Web-{40D67990-3E4B-43CE-B9F4-7BC743B47E64}" dt="2021-08-30T19:34:04.192" v="1" actId="20577"/>
      <pc:docMkLst>
        <pc:docMk/>
      </pc:docMkLst>
      <pc:sldChg chg="modSp">
        <pc:chgData name="Patel, Jignesh" userId="S::jignpatel@deloitte.com::c8f6f643-687e-4b58-941e-b5f86bf4291b" providerId="AD" clId="Web-{40D67990-3E4B-43CE-B9F4-7BC743B47E64}" dt="2021-08-30T19:34:04.192" v="1" actId="20577"/>
        <pc:sldMkLst>
          <pc:docMk/>
          <pc:sldMk cId="2018669121" sldId="457"/>
        </pc:sldMkLst>
        <pc:spChg chg="mod">
          <ac:chgData name="Patel, Jignesh" userId="S::jignpatel@deloitte.com::c8f6f643-687e-4b58-941e-b5f86bf4291b" providerId="AD" clId="Web-{40D67990-3E4B-43CE-B9F4-7BC743B47E64}" dt="2021-08-30T19:34:04.192" v="1" actId="20577"/>
          <ac:spMkLst>
            <pc:docMk/>
            <pc:sldMk cId="2018669121" sldId="457"/>
            <ac:spMk id="12" creationId="{6BDABBB2-4B49-4F7F-8A93-428E07DB168B}"/>
          </ac:spMkLst>
        </pc:spChg>
      </pc:sldChg>
    </pc:docChg>
  </pc:docChgLst>
  <pc:docChgLst>
    <pc:chgData name="Patel, Jignesh" userId="c8f6f643-687e-4b58-941e-b5f86bf4291b" providerId="ADAL" clId="{C30325F2-3370-4591-9FCE-1BAEBC3C1D95}"/>
    <pc:docChg chg="undo custSel delSld modSld">
      <pc:chgData name="Patel, Jignesh" userId="c8f6f643-687e-4b58-941e-b5f86bf4291b" providerId="ADAL" clId="{C30325F2-3370-4591-9FCE-1BAEBC3C1D95}" dt="2021-07-28T03:07:41.242" v="402" actId="12"/>
      <pc:docMkLst>
        <pc:docMk/>
      </pc:docMkLst>
      <pc:sldChg chg="addSp delSp modSp mod">
        <pc:chgData name="Patel, Jignesh" userId="c8f6f643-687e-4b58-941e-b5f86bf4291b" providerId="ADAL" clId="{C30325F2-3370-4591-9FCE-1BAEBC3C1D95}" dt="2021-07-28T02:38:35.379" v="21" actId="20577"/>
        <pc:sldMkLst>
          <pc:docMk/>
          <pc:sldMk cId="2018669121" sldId="457"/>
        </pc:sldMkLst>
        <pc:spChg chg="del">
          <ac:chgData name="Patel, Jignesh" userId="c8f6f643-687e-4b58-941e-b5f86bf4291b" providerId="ADAL" clId="{C30325F2-3370-4591-9FCE-1BAEBC3C1D95}" dt="2021-07-28T02:37:57.059" v="4" actId="478"/>
          <ac:spMkLst>
            <pc:docMk/>
            <pc:sldMk cId="2018669121" sldId="457"/>
            <ac:spMk id="4" creationId="{00000000-0000-0000-0000-000000000000}"/>
          </ac:spMkLst>
        </pc:spChg>
        <pc:spChg chg="del">
          <ac:chgData name="Patel, Jignesh" userId="c8f6f643-687e-4b58-941e-b5f86bf4291b" providerId="ADAL" clId="{C30325F2-3370-4591-9FCE-1BAEBC3C1D95}" dt="2021-07-28T02:38:15.369" v="7" actId="478"/>
          <ac:spMkLst>
            <pc:docMk/>
            <pc:sldMk cId="2018669121" sldId="457"/>
            <ac:spMk id="5" creationId="{00000000-0000-0000-0000-000000000000}"/>
          </ac:spMkLst>
        </pc:spChg>
        <pc:spChg chg="del">
          <ac:chgData name="Patel, Jignesh" userId="c8f6f643-687e-4b58-941e-b5f86bf4291b" providerId="ADAL" clId="{C30325F2-3370-4591-9FCE-1BAEBC3C1D95}" dt="2021-07-28T02:37:36.074" v="0" actId="478"/>
          <ac:spMkLst>
            <pc:docMk/>
            <pc:sldMk cId="2018669121" sldId="457"/>
            <ac:spMk id="6" creationId="{AE8CBF6B-8B2C-4673-8FE9-34F3AEA9567B}"/>
          </ac:spMkLst>
        </pc:spChg>
        <pc:spChg chg="add mod">
          <ac:chgData name="Patel, Jignesh" userId="c8f6f643-687e-4b58-941e-b5f86bf4291b" providerId="ADAL" clId="{C30325F2-3370-4591-9FCE-1BAEBC3C1D95}" dt="2021-07-28T02:37:36.653" v="1"/>
          <ac:spMkLst>
            <pc:docMk/>
            <pc:sldMk cId="2018669121" sldId="457"/>
            <ac:spMk id="8" creationId="{58C1B999-E6EB-497C-AE98-3AF103E7BCBC}"/>
          </ac:spMkLst>
        </pc:spChg>
        <pc:spChg chg="add del mod">
          <ac:chgData name="Patel, Jignesh" userId="c8f6f643-687e-4b58-941e-b5f86bf4291b" providerId="ADAL" clId="{C30325F2-3370-4591-9FCE-1BAEBC3C1D95}" dt="2021-07-28T02:37:54.291" v="3"/>
          <ac:spMkLst>
            <pc:docMk/>
            <pc:sldMk cId="2018669121" sldId="457"/>
            <ac:spMk id="9" creationId="{799F9982-9E7D-484A-9497-52BD507D3F10}"/>
          </ac:spMkLst>
        </pc:spChg>
        <pc:spChg chg="add del mod">
          <ac:chgData name="Patel, Jignesh" userId="c8f6f643-687e-4b58-941e-b5f86bf4291b" providerId="ADAL" clId="{C30325F2-3370-4591-9FCE-1BAEBC3C1D95}" dt="2021-07-28T02:38:03.594" v="5" actId="478"/>
          <ac:spMkLst>
            <pc:docMk/>
            <pc:sldMk cId="2018669121" sldId="457"/>
            <ac:spMk id="10" creationId="{C632F44E-67FB-48D1-8A7C-7EB41C59A281}"/>
          </ac:spMkLst>
        </pc:spChg>
        <pc:spChg chg="add mod">
          <ac:chgData name="Patel, Jignesh" userId="c8f6f643-687e-4b58-941e-b5f86bf4291b" providerId="ADAL" clId="{C30325F2-3370-4591-9FCE-1BAEBC3C1D95}" dt="2021-07-28T02:38:04.475" v="6"/>
          <ac:spMkLst>
            <pc:docMk/>
            <pc:sldMk cId="2018669121" sldId="457"/>
            <ac:spMk id="12" creationId="{6BDABBB2-4B49-4F7F-8A93-428E07DB168B}"/>
          </ac:spMkLst>
        </pc:spChg>
        <pc:spChg chg="add del mod">
          <ac:chgData name="Patel, Jignesh" userId="c8f6f643-687e-4b58-941e-b5f86bf4291b" providerId="ADAL" clId="{C30325F2-3370-4591-9FCE-1BAEBC3C1D95}" dt="2021-07-28T02:38:20.267" v="8" actId="478"/>
          <ac:spMkLst>
            <pc:docMk/>
            <pc:sldMk cId="2018669121" sldId="457"/>
            <ac:spMk id="13" creationId="{8E6F0D2B-E35B-4BC0-A8FE-8E55C4FEA617}"/>
          </ac:spMkLst>
        </pc:spChg>
        <pc:spChg chg="add mod">
          <ac:chgData name="Patel, Jignesh" userId="c8f6f643-687e-4b58-941e-b5f86bf4291b" providerId="ADAL" clId="{C30325F2-3370-4591-9FCE-1BAEBC3C1D95}" dt="2021-07-28T02:38:35.379" v="21" actId="20577"/>
          <ac:spMkLst>
            <pc:docMk/>
            <pc:sldMk cId="2018669121" sldId="457"/>
            <ac:spMk id="15" creationId="{17CAFFD5-8EB9-47F7-BB30-8D58259FEC04}"/>
          </ac:spMkLst>
        </pc:spChg>
      </pc:sldChg>
      <pc:sldChg chg="addSp modSp">
        <pc:chgData name="Patel, Jignesh" userId="c8f6f643-687e-4b58-941e-b5f86bf4291b" providerId="ADAL" clId="{C30325F2-3370-4591-9FCE-1BAEBC3C1D95}" dt="2021-07-28T02:45:21.640" v="97"/>
        <pc:sldMkLst>
          <pc:docMk/>
          <pc:sldMk cId="1764304501" sldId="473"/>
        </pc:sldMkLst>
        <pc:spChg chg="add mod">
          <ac:chgData name="Patel, Jignesh" userId="c8f6f643-687e-4b58-941e-b5f86bf4291b" providerId="ADAL" clId="{C30325F2-3370-4591-9FCE-1BAEBC3C1D95}" dt="2021-07-28T02:45:21.640" v="97"/>
          <ac:spMkLst>
            <pc:docMk/>
            <pc:sldMk cId="1764304501" sldId="473"/>
            <ac:spMk id="5" creationId="{BB036BD5-BAAF-4B1A-BD30-6835945B4900}"/>
          </ac:spMkLst>
        </pc:spChg>
      </pc:sldChg>
      <pc:sldChg chg="addSp modSp">
        <pc:chgData name="Patel, Jignesh" userId="c8f6f643-687e-4b58-941e-b5f86bf4291b" providerId="ADAL" clId="{C30325F2-3370-4591-9FCE-1BAEBC3C1D95}" dt="2021-07-28T02:49:19.719" v="191"/>
        <pc:sldMkLst>
          <pc:docMk/>
          <pc:sldMk cId="3772836641" sldId="474"/>
        </pc:sldMkLst>
        <pc:spChg chg="add mod">
          <ac:chgData name="Patel, Jignesh" userId="c8f6f643-687e-4b58-941e-b5f86bf4291b" providerId="ADAL" clId="{C30325F2-3370-4591-9FCE-1BAEBC3C1D95}" dt="2021-07-28T02:49:19.719" v="191"/>
          <ac:spMkLst>
            <pc:docMk/>
            <pc:sldMk cId="3772836641" sldId="474"/>
            <ac:spMk id="4" creationId="{00DC043A-1CA8-4CB3-B164-FEC11172BA5B}"/>
          </ac:spMkLst>
        </pc:spChg>
      </pc:sldChg>
      <pc:sldChg chg="addSp delSp modSp mod">
        <pc:chgData name="Patel, Jignesh" userId="c8f6f643-687e-4b58-941e-b5f86bf4291b" providerId="ADAL" clId="{C30325F2-3370-4591-9FCE-1BAEBC3C1D95}" dt="2021-07-28T02:58:34.446" v="313" actId="6549"/>
        <pc:sldMkLst>
          <pc:docMk/>
          <pc:sldMk cId="1274569217" sldId="493"/>
        </pc:sldMkLst>
        <pc:graphicFrameChg chg="del">
          <ac:chgData name="Patel, Jignesh" userId="c8f6f643-687e-4b58-941e-b5f86bf4291b" providerId="ADAL" clId="{C30325F2-3370-4591-9FCE-1BAEBC3C1D95}" dt="2021-07-28T02:57:37.404" v="307" actId="478"/>
          <ac:graphicFrameMkLst>
            <pc:docMk/>
            <pc:sldMk cId="1274569217" sldId="493"/>
            <ac:graphicFrameMk id="7" creationId="{00000000-0000-0000-0000-000000000000}"/>
          </ac:graphicFrameMkLst>
        </pc:graphicFrameChg>
        <pc:graphicFrameChg chg="add mod modGraphic">
          <ac:chgData name="Patel, Jignesh" userId="c8f6f643-687e-4b58-941e-b5f86bf4291b" providerId="ADAL" clId="{C30325F2-3370-4591-9FCE-1BAEBC3C1D95}" dt="2021-07-28T02:58:34.446" v="313" actId="6549"/>
          <ac:graphicFrameMkLst>
            <pc:docMk/>
            <pc:sldMk cId="1274569217" sldId="493"/>
            <ac:graphicFrameMk id="9" creationId="{7124F894-0CCC-441F-9687-09526966C5C9}"/>
          </ac:graphicFrameMkLst>
        </pc:graphicFrameChg>
      </pc:sldChg>
      <pc:sldChg chg="addSp modSp mod">
        <pc:chgData name="Patel, Jignesh" userId="c8f6f643-687e-4b58-941e-b5f86bf4291b" providerId="ADAL" clId="{C30325F2-3370-4591-9FCE-1BAEBC3C1D95}" dt="2021-07-28T02:45:11.351" v="95" actId="1076"/>
        <pc:sldMkLst>
          <pc:docMk/>
          <pc:sldMk cId="3094616022" sldId="494"/>
        </pc:sldMkLst>
        <pc:spChg chg="add mod">
          <ac:chgData name="Patel, Jignesh" userId="c8f6f643-687e-4b58-941e-b5f86bf4291b" providerId="ADAL" clId="{C30325F2-3370-4591-9FCE-1BAEBC3C1D95}" dt="2021-07-28T02:45:11.351" v="95" actId="1076"/>
          <ac:spMkLst>
            <pc:docMk/>
            <pc:sldMk cId="3094616022" sldId="494"/>
            <ac:spMk id="4" creationId="{F5EDC124-657A-4A1C-B703-ED38167A4EB4}"/>
          </ac:spMkLst>
        </pc:spChg>
        <pc:picChg chg="mod">
          <ac:chgData name="Patel, Jignesh" userId="c8f6f643-687e-4b58-941e-b5f86bf4291b" providerId="ADAL" clId="{C30325F2-3370-4591-9FCE-1BAEBC3C1D95}" dt="2021-07-28T02:45:07.284" v="94" actId="1076"/>
          <ac:picMkLst>
            <pc:docMk/>
            <pc:sldMk cId="3094616022" sldId="494"/>
            <ac:picMk id="2050" creationId="{2C250198-63A7-432E-AC13-FA21B9F10B06}"/>
          </ac:picMkLst>
        </pc:picChg>
      </pc:sldChg>
      <pc:sldChg chg="addSp modSp">
        <pc:chgData name="Patel, Jignesh" userId="c8f6f643-687e-4b58-941e-b5f86bf4291b" providerId="ADAL" clId="{C30325F2-3370-4591-9FCE-1BAEBC3C1D95}" dt="2021-07-28T02:45:18.369" v="96"/>
        <pc:sldMkLst>
          <pc:docMk/>
          <pc:sldMk cId="2299631946" sldId="495"/>
        </pc:sldMkLst>
        <pc:spChg chg="add mod">
          <ac:chgData name="Patel, Jignesh" userId="c8f6f643-687e-4b58-941e-b5f86bf4291b" providerId="ADAL" clId="{C30325F2-3370-4591-9FCE-1BAEBC3C1D95}" dt="2021-07-28T02:45:18.369" v="96"/>
          <ac:spMkLst>
            <pc:docMk/>
            <pc:sldMk cId="2299631946" sldId="495"/>
            <ac:spMk id="4" creationId="{E2E60478-4BB3-40B4-8276-A2A7A9D77664}"/>
          </ac:spMkLst>
        </pc:spChg>
      </pc:sldChg>
      <pc:sldChg chg="modSp mod">
        <pc:chgData name="Patel, Jignesh" userId="c8f6f643-687e-4b58-941e-b5f86bf4291b" providerId="ADAL" clId="{C30325F2-3370-4591-9FCE-1BAEBC3C1D95}" dt="2021-07-28T02:56:18.311" v="306" actId="20577"/>
        <pc:sldMkLst>
          <pc:docMk/>
          <pc:sldMk cId="4073052137" sldId="503"/>
        </pc:sldMkLst>
        <pc:graphicFrameChg chg="modGraphic">
          <ac:chgData name="Patel, Jignesh" userId="c8f6f643-687e-4b58-941e-b5f86bf4291b" providerId="ADAL" clId="{C30325F2-3370-4591-9FCE-1BAEBC3C1D95}" dt="2021-07-28T02:56:18.311" v="306" actId="20577"/>
          <ac:graphicFrameMkLst>
            <pc:docMk/>
            <pc:sldMk cId="4073052137" sldId="503"/>
            <ac:graphicFrameMk id="4" creationId="{00000000-0000-0000-0000-000000000000}"/>
          </ac:graphicFrameMkLst>
        </pc:graphicFrameChg>
      </pc:sldChg>
      <pc:sldChg chg="addSp delSp modSp mod">
        <pc:chgData name="Patel, Jignesh" userId="c8f6f643-687e-4b58-941e-b5f86bf4291b" providerId="ADAL" clId="{C30325F2-3370-4591-9FCE-1BAEBC3C1D95}" dt="2021-07-28T02:44:05.766" v="68"/>
        <pc:sldMkLst>
          <pc:docMk/>
          <pc:sldMk cId="653286514" sldId="517"/>
        </pc:sldMkLst>
        <pc:graphicFrameChg chg="del">
          <ac:chgData name="Patel, Jignesh" userId="c8f6f643-687e-4b58-941e-b5f86bf4291b" providerId="ADAL" clId="{C30325F2-3370-4591-9FCE-1BAEBC3C1D95}" dt="2021-07-28T02:44:04.582" v="67" actId="478"/>
          <ac:graphicFrameMkLst>
            <pc:docMk/>
            <pc:sldMk cId="653286514" sldId="517"/>
            <ac:graphicFrameMk id="3" creationId="{00000000-0000-0000-0000-000000000000}"/>
          </ac:graphicFrameMkLst>
        </pc:graphicFrameChg>
        <pc:graphicFrameChg chg="add mod">
          <ac:chgData name="Patel, Jignesh" userId="c8f6f643-687e-4b58-941e-b5f86bf4291b" providerId="ADAL" clId="{C30325F2-3370-4591-9FCE-1BAEBC3C1D95}" dt="2021-07-28T02:44:05.766" v="68"/>
          <ac:graphicFrameMkLst>
            <pc:docMk/>
            <pc:sldMk cId="653286514" sldId="517"/>
            <ac:graphicFrameMk id="4" creationId="{6483A385-B028-4A35-80AF-C8BC61389046}"/>
          </ac:graphicFrameMkLst>
        </pc:graphicFrameChg>
      </pc:sldChg>
      <pc:sldChg chg="addSp modSp">
        <pc:chgData name="Patel, Jignesh" userId="c8f6f643-687e-4b58-941e-b5f86bf4291b" providerId="ADAL" clId="{C30325F2-3370-4591-9FCE-1BAEBC3C1D95}" dt="2021-07-28T02:53:00.884" v="195"/>
        <pc:sldMkLst>
          <pc:docMk/>
          <pc:sldMk cId="2536241305" sldId="519"/>
        </pc:sldMkLst>
        <pc:spChg chg="add mod">
          <ac:chgData name="Patel, Jignesh" userId="c8f6f643-687e-4b58-941e-b5f86bf4291b" providerId="ADAL" clId="{C30325F2-3370-4591-9FCE-1BAEBC3C1D95}" dt="2021-07-28T02:53:00.884" v="195"/>
          <ac:spMkLst>
            <pc:docMk/>
            <pc:sldMk cId="2536241305" sldId="519"/>
            <ac:spMk id="4" creationId="{5DB4C153-15AF-4258-84C8-D175252ABC10}"/>
          </ac:spMkLst>
        </pc:spChg>
      </pc:sldChg>
      <pc:sldChg chg="addSp modSp">
        <pc:chgData name="Patel, Jignesh" userId="c8f6f643-687e-4b58-941e-b5f86bf4291b" providerId="ADAL" clId="{C30325F2-3370-4591-9FCE-1BAEBC3C1D95}" dt="2021-07-28T02:53:02.753" v="196"/>
        <pc:sldMkLst>
          <pc:docMk/>
          <pc:sldMk cId="3714060145" sldId="520"/>
        </pc:sldMkLst>
        <pc:spChg chg="add mod">
          <ac:chgData name="Patel, Jignesh" userId="c8f6f643-687e-4b58-941e-b5f86bf4291b" providerId="ADAL" clId="{C30325F2-3370-4591-9FCE-1BAEBC3C1D95}" dt="2021-07-28T02:53:02.753" v="196"/>
          <ac:spMkLst>
            <pc:docMk/>
            <pc:sldMk cId="3714060145" sldId="520"/>
            <ac:spMk id="4" creationId="{220D4A29-97E3-4C86-B06C-7619B6CC74F4}"/>
          </ac:spMkLst>
        </pc:spChg>
      </pc:sldChg>
      <pc:sldChg chg="addSp delSp modSp mod">
        <pc:chgData name="Patel, Jignesh" userId="c8f6f643-687e-4b58-941e-b5f86bf4291b" providerId="ADAL" clId="{C30325F2-3370-4591-9FCE-1BAEBC3C1D95}" dt="2021-07-28T02:41:17.314" v="49" actId="20577"/>
        <pc:sldMkLst>
          <pc:docMk/>
          <pc:sldMk cId="1564247609" sldId="521"/>
        </pc:sldMkLst>
        <pc:graphicFrameChg chg="del">
          <ac:chgData name="Patel, Jignesh" userId="c8f6f643-687e-4b58-941e-b5f86bf4291b" providerId="ADAL" clId="{C30325F2-3370-4591-9FCE-1BAEBC3C1D95}" dt="2021-07-28T02:39:41.961" v="22" actId="478"/>
          <ac:graphicFrameMkLst>
            <pc:docMk/>
            <pc:sldMk cId="1564247609" sldId="521"/>
            <ac:graphicFrameMk id="8" creationId="{00000000-0000-0000-0000-000000000000}"/>
          </ac:graphicFrameMkLst>
        </pc:graphicFrameChg>
        <pc:graphicFrameChg chg="del">
          <ac:chgData name="Patel, Jignesh" userId="c8f6f643-687e-4b58-941e-b5f86bf4291b" providerId="ADAL" clId="{C30325F2-3370-4591-9FCE-1BAEBC3C1D95}" dt="2021-07-28T02:41:11.882" v="45" actId="478"/>
          <ac:graphicFrameMkLst>
            <pc:docMk/>
            <pc:sldMk cId="1564247609" sldId="521"/>
            <ac:graphicFrameMk id="10" creationId="{00000000-0000-0000-0000-000000000000}"/>
          </ac:graphicFrameMkLst>
        </pc:graphicFrameChg>
        <pc:graphicFrameChg chg="add mod modGraphic">
          <ac:chgData name="Patel, Jignesh" userId="c8f6f643-687e-4b58-941e-b5f86bf4291b" providerId="ADAL" clId="{C30325F2-3370-4591-9FCE-1BAEBC3C1D95}" dt="2021-07-28T02:40:59.299" v="44" actId="108"/>
          <ac:graphicFrameMkLst>
            <pc:docMk/>
            <pc:sldMk cId="1564247609" sldId="521"/>
            <ac:graphicFrameMk id="14" creationId="{65156DB9-B0F1-4AF8-9955-16A12267CC4F}"/>
          </ac:graphicFrameMkLst>
        </pc:graphicFrameChg>
        <pc:graphicFrameChg chg="add mod modGraphic">
          <ac:chgData name="Patel, Jignesh" userId="c8f6f643-687e-4b58-941e-b5f86bf4291b" providerId="ADAL" clId="{C30325F2-3370-4591-9FCE-1BAEBC3C1D95}" dt="2021-07-28T02:41:17.314" v="49" actId="20577"/>
          <ac:graphicFrameMkLst>
            <pc:docMk/>
            <pc:sldMk cId="1564247609" sldId="521"/>
            <ac:graphicFrameMk id="17" creationId="{62701C78-2796-4039-9E05-6354F05A7C41}"/>
          </ac:graphicFrameMkLst>
        </pc:graphicFrameChg>
      </pc:sldChg>
      <pc:sldChg chg="addSp delSp modSp mod">
        <pc:chgData name="Patel, Jignesh" userId="c8f6f643-687e-4b58-941e-b5f86bf4291b" providerId="ADAL" clId="{C30325F2-3370-4591-9FCE-1BAEBC3C1D95}" dt="2021-07-28T03:02:45.059" v="328"/>
        <pc:sldMkLst>
          <pc:docMk/>
          <pc:sldMk cId="2901010582" sldId="525"/>
        </pc:sldMkLst>
        <pc:spChg chg="del mod">
          <ac:chgData name="Patel, Jignesh" userId="c8f6f643-687e-4b58-941e-b5f86bf4291b" providerId="ADAL" clId="{C30325F2-3370-4591-9FCE-1BAEBC3C1D95}" dt="2021-07-28T03:01:59.077" v="322" actId="478"/>
          <ac:spMkLst>
            <pc:docMk/>
            <pc:sldMk cId="2901010582" sldId="525"/>
            <ac:spMk id="15" creationId="{B5EBF811-01E0-F74F-AEBD-927C69D5FB6B}"/>
          </ac:spMkLst>
        </pc:spChg>
        <pc:spChg chg="del">
          <ac:chgData name="Patel, Jignesh" userId="c8f6f643-687e-4b58-941e-b5f86bf4291b" providerId="ADAL" clId="{C30325F2-3370-4591-9FCE-1BAEBC3C1D95}" dt="2021-07-28T03:01:54.641" v="319" actId="478"/>
          <ac:spMkLst>
            <pc:docMk/>
            <pc:sldMk cId="2901010582" sldId="525"/>
            <ac:spMk id="16" creationId="{F20E8AEC-D704-7F46-A6F4-BAA7977ABBED}"/>
          </ac:spMkLst>
        </pc:spChg>
        <pc:spChg chg="del">
          <ac:chgData name="Patel, Jignesh" userId="c8f6f643-687e-4b58-941e-b5f86bf4291b" providerId="ADAL" clId="{C30325F2-3370-4591-9FCE-1BAEBC3C1D95}" dt="2021-07-28T03:01:53.015" v="318" actId="478"/>
          <ac:spMkLst>
            <pc:docMk/>
            <pc:sldMk cId="2901010582" sldId="525"/>
            <ac:spMk id="17" creationId="{32A5EA7F-D1D3-9B4D-B47A-7C57EED814FE}"/>
          </ac:spMkLst>
        </pc:spChg>
        <pc:spChg chg="mod">
          <ac:chgData name="Patel, Jignesh" userId="c8f6f643-687e-4b58-941e-b5f86bf4291b" providerId="ADAL" clId="{C30325F2-3370-4591-9FCE-1BAEBC3C1D95}" dt="2021-07-28T03:02:00.849" v="323"/>
          <ac:spMkLst>
            <pc:docMk/>
            <pc:sldMk cId="2901010582" sldId="525"/>
            <ac:spMk id="19" creationId="{DD4AD6D1-D651-43A9-A08D-97F67F2BA28E}"/>
          </ac:spMkLst>
        </pc:spChg>
        <pc:spChg chg="mod">
          <ac:chgData name="Patel, Jignesh" userId="c8f6f643-687e-4b58-941e-b5f86bf4291b" providerId="ADAL" clId="{C30325F2-3370-4591-9FCE-1BAEBC3C1D95}" dt="2021-07-28T03:02:00.849" v="323"/>
          <ac:spMkLst>
            <pc:docMk/>
            <pc:sldMk cId="2901010582" sldId="525"/>
            <ac:spMk id="20" creationId="{28AAC853-980A-4AB0-9FF7-1540A55A01DD}"/>
          </ac:spMkLst>
        </pc:spChg>
        <pc:spChg chg="mod">
          <ac:chgData name="Patel, Jignesh" userId="c8f6f643-687e-4b58-941e-b5f86bf4291b" providerId="ADAL" clId="{C30325F2-3370-4591-9FCE-1BAEBC3C1D95}" dt="2021-07-28T03:02:00.849" v="323"/>
          <ac:spMkLst>
            <pc:docMk/>
            <pc:sldMk cId="2901010582" sldId="525"/>
            <ac:spMk id="21" creationId="{1EE9C312-1FFE-4C99-9889-C28A428E2BE9}"/>
          </ac:spMkLst>
        </pc:spChg>
        <pc:spChg chg="add mod">
          <ac:chgData name="Patel, Jignesh" userId="c8f6f643-687e-4b58-941e-b5f86bf4291b" providerId="ADAL" clId="{C30325F2-3370-4591-9FCE-1BAEBC3C1D95}" dt="2021-07-28T03:02:16.585" v="324"/>
          <ac:spMkLst>
            <pc:docMk/>
            <pc:sldMk cId="2901010582" sldId="525"/>
            <ac:spMk id="22" creationId="{D27A31A0-5E04-40CD-934F-6AA08B2C967E}"/>
          </ac:spMkLst>
        </pc:spChg>
        <pc:spChg chg="add del mod">
          <ac:chgData name="Patel, Jignesh" userId="c8f6f643-687e-4b58-941e-b5f86bf4291b" providerId="ADAL" clId="{C30325F2-3370-4591-9FCE-1BAEBC3C1D95}" dt="2021-07-28T03:02:27.495" v="326"/>
          <ac:spMkLst>
            <pc:docMk/>
            <pc:sldMk cId="2901010582" sldId="525"/>
            <ac:spMk id="23" creationId="{96A04F22-3E7C-408F-9987-31910A61FED4}"/>
          </ac:spMkLst>
        </pc:spChg>
        <pc:spChg chg="add mod">
          <ac:chgData name="Patel, Jignesh" userId="c8f6f643-687e-4b58-941e-b5f86bf4291b" providerId="ADAL" clId="{C30325F2-3370-4591-9FCE-1BAEBC3C1D95}" dt="2021-07-28T03:02:30.551" v="327"/>
          <ac:spMkLst>
            <pc:docMk/>
            <pc:sldMk cId="2901010582" sldId="525"/>
            <ac:spMk id="24" creationId="{3B00F23F-F317-4753-AFE8-11328B211842}"/>
          </ac:spMkLst>
        </pc:spChg>
        <pc:spChg chg="add mod">
          <ac:chgData name="Patel, Jignesh" userId="c8f6f643-687e-4b58-941e-b5f86bf4291b" providerId="ADAL" clId="{C30325F2-3370-4591-9FCE-1BAEBC3C1D95}" dt="2021-07-28T03:02:45.059" v="328"/>
          <ac:spMkLst>
            <pc:docMk/>
            <pc:sldMk cId="2901010582" sldId="525"/>
            <ac:spMk id="25" creationId="{364F9DA0-5FED-47D6-89E7-A448E9518072}"/>
          </ac:spMkLst>
        </pc:spChg>
        <pc:grpChg chg="del">
          <ac:chgData name="Patel, Jignesh" userId="c8f6f643-687e-4b58-941e-b5f86bf4291b" providerId="ADAL" clId="{C30325F2-3370-4591-9FCE-1BAEBC3C1D95}" dt="2021-07-28T03:01:46.678" v="317" actId="478"/>
          <ac:grpSpMkLst>
            <pc:docMk/>
            <pc:sldMk cId="2901010582" sldId="525"/>
            <ac:grpSpMk id="7" creationId="{C93921AE-8FAA-F242-98BF-14E204F947C5}"/>
          </ac:grpSpMkLst>
        </pc:grpChg>
        <pc:grpChg chg="add mod">
          <ac:chgData name="Patel, Jignesh" userId="c8f6f643-687e-4b58-941e-b5f86bf4291b" providerId="ADAL" clId="{C30325F2-3370-4591-9FCE-1BAEBC3C1D95}" dt="2021-07-28T03:02:00.849" v="323"/>
          <ac:grpSpMkLst>
            <pc:docMk/>
            <pc:sldMk cId="2901010582" sldId="525"/>
            <ac:grpSpMk id="18" creationId="{7DEF1388-64FF-4080-B9C4-8D29B9CFD05B}"/>
          </ac:grpSpMkLst>
        </pc:grpChg>
      </pc:sldChg>
      <pc:sldChg chg="modSp mod">
        <pc:chgData name="Patel, Jignesh" userId="c8f6f643-687e-4b58-941e-b5f86bf4291b" providerId="ADAL" clId="{C30325F2-3370-4591-9FCE-1BAEBC3C1D95}" dt="2021-07-28T03:07:41.242" v="402" actId="12"/>
        <pc:sldMkLst>
          <pc:docMk/>
          <pc:sldMk cId="3438221511" sldId="526"/>
        </pc:sldMkLst>
        <pc:graphicFrameChg chg="mod modGraphic">
          <ac:chgData name="Patel, Jignesh" userId="c8f6f643-687e-4b58-941e-b5f86bf4291b" providerId="ADAL" clId="{C30325F2-3370-4591-9FCE-1BAEBC3C1D95}" dt="2021-07-28T03:07:41.242" v="402" actId="12"/>
          <ac:graphicFrameMkLst>
            <pc:docMk/>
            <pc:sldMk cId="3438221511" sldId="526"/>
            <ac:graphicFrameMk id="3" creationId="{3F4AD96D-49E5-3C43-A605-905ED4F9ED3E}"/>
          </ac:graphicFrameMkLst>
        </pc:graphicFrameChg>
      </pc:sldChg>
      <pc:sldChg chg="addSp modSp">
        <pc:chgData name="Patel, Jignesh" userId="c8f6f643-687e-4b58-941e-b5f86bf4291b" providerId="ADAL" clId="{C30325F2-3370-4591-9FCE-1BAEBC3C1D95}" dt="2021-07-28T02:49:25.101" v="192"/>
        <pc:sldMkLst>
          <pc:docMk/>
          <pc:sldMk cId="2545035106" sldId="623"/>
        </pc:sldMkLst>
        <pc:spChg chg="add mod">
          <ac:chgData name="Patel, Jignesh" userId="c8f6f643-687e-4b58-941e-b5f86bf4291b" providerId="ADAL" clId="{C30325F2-3370-4591-9FCE-1BAEBC3C1D95}" dt="2021-07-28T02:49:25.101" v="192"/>
          <ac:spMkLst>
            <pc:docMk/>
            <pc:sldMk cId="2545035106" sldId="623"/>
            <ac:spMk id="5" creationId="{823D7FB8-36D7-46A6-A4E3-D02E6DF27964}"/>
          </ac:spMkLst>
        </pc:spChg>
      </pc:sldChg>
      <pc:sldChg chg="addSp delSp modSp mod">
        <pc:chgData name="Patel, Jignesh" userId="c8f6f643-687e-4b58-941e-b5f86bf4291b" providerId="ADAL" clId="{C30325F2-3370-4591-9FCE-1BAEBC3C1D95}" dt="2021-07-28T02:50:14.805" v="194"/>
        <pc:sldMkLst>
          <pc:docMk/>
          <pc:sldMk cId="2601424541" sldId="624"/>
        </pc:sldMkLst>
        <pc:spChg chg="mod">
          <ac:chgData name="Patel, Jignesh" userId="c8f6f643-687e-4b58-941e-b5f86bf4291b" providerId="ADAL" clId="{C30325F2-3370-4591-9FCE-1BAEBC3C1D95}" dt="2021-07-28T02:50:14.805" v="194"/>
          <ac:spMkLst>
            <pc:docMk/>
            <pc:sldMk cId="2601424541" sldId="624"/>
            <ac:spMk id="25" creationId="{85299BE8-6D96-4621-9215-660571BFD05D}"/>
          </ac:spMkLst>
        </pc:spChg>
        <pc:spChg chg="mod">
          <ac:chgData name="Patel, Jignesh" userId="c8f6f643-687e-4b58-941e-b5f86bf4291b" providerId="ADAL" clId="{C30325F2-3370-4591-9FCE-1BAEBC3C1D95}" dt="2021-07-28T02:50:14.805" v="194"/>
          <ac:spMkLst>
            <pc:docMk/>
            <pc:sldMk cId="2601424541" sldId="624"/>
            <ac:spMk id="26" creationId="{04FEA70A-07CA-4ED3-9AF3-59C371AE7436}"/>
          </ac:spMkLst>
        </pc:spChg>
        <pc:spChg chg="mod">
          <ac:chgData name="Patel, Jignesh" userId="c8f6f643-687e-4b58-941e-b5f86bf4291b" providerId="ADAL" clId="{C30325F2-3370-4591-9FCE-1BAEBC3C1D95}" dt="2021-07-28T02:50:14.805" v="194"/>
          <ac:spMkLst>
            <pc:docMk/>
            <pc:sldMk cId="2601424541" sldId="624"/>
            <ac:spMk id="27" creationId="{80FD37F3-A11B-4AE9-83E0-55CA73900CC1}"/>
          </ac:spMkLst>
        </pc:spChg>
        <pc:spChg chg="mod">
          <ac:chgData name="Patel, Jignesh" userId="c8f6f643-687e-4b58-941e-b5f86bf4291b" providerId="ADAL" clId="{C30325F2-3370-4591-9FCE-1BAEBC3C1D95}" dt="2021-07-28T02:50:14.805" v="194"/>
          <ac:spMkLst>
            <pc:docMk/>
            <pc:sldMk cId="2601424541" sldId="624"/>
            <ac:spMk id="29" creationId="{E1ADA3C9-95CD-410C-9E14-BD2E9760C0AC}"/>
          </ac:spMkLst>
        </pc:spChg>
        <pc:spChg chg="mod">
          <ac:chgData name="Patel, Jignesh" userId="c8f6f643-687e-4b58-941e-b5f86bf4291b" providerId="ADAL" clId="{C30325F2-3370-4591-9FCE-1BAEBC3C1D95}" dt="2021-07-28T02:50:14.805" v="194"/>
          <ac:spMkLst>
            <pc:docMk/>
            <pc:sldMk cId="2601424541" sldId="624"/>
            <ac:spMk id="30" creationId="{5161C212-5911-4683-AB94-8652F89218B3}"/>
          </ac:spMkLst>
        </pc:spChg>
        <pc:spChg chg="mod">
          <ac:chgData name="Patel, Jignesh" userId="c8f6f643-687e-4b58-941e-b5f86bf4291b" providerId="ADAL" clId="{C30325F2-3370-4591-9FCE-1BAEBC3C1D95}" dt="2021-07-28T02:50:14.805" v="194"/>
          <ac:spMkLst>
            <pc:docMk/>
            <pc:sldMk cId="2601424541" sldId="624"/>
            <ac:spMk id="45" creationId="{24295164-E364-477A-AAC1-85579D6D54C8}"/>
          </ac:spMkLst>
        </pc:spChg>
        <pc:spChg chg="mod">
          <ac:chgData name="Patel, Jignesh" userId="c8f6f643-687e-4b58-941e-b5f86bf4291b" providerId="ADAL" clId="{C30325F2-3370-4591-9FCE-1BAEBC3C1D95}" dt="2021-07-28T02:50:14.805" v="194"/>
          <ac:spMkLst>
            <pc:docMk/>
            <pc:sldMk cId="2601424541" sldId="624"/>
            <ac:spMk id="46" creationId="{3611E154-DFA8-404E-8E92-B97D666ABB5A}"/>
          </ac:spMkLst>
        </pc:spChg>
        <pc:spChg chg="mod">
          <ac:chgData name="Patel, Jignesh" userId="c8f6f643-687e-4b58-941e-b5f86bf4291b" providerId="ADAL" clId="{C30325F2-3370-4591-9FCE-1BAEBC3C1D95}" dt="2021-07-28T02:50:14.805" v="194"/>
          <ac:spMkLst>
            <pc:docMk/>
            <pc:sldMk cId="2601424541" sldId="624"/>
            <ac:spMk id="47" creationId="{67C37681-B8FE-41DC-AF0C-B74A24D4F89B}"/>
          </ac:spMkLst>
        </pc:spChg>
        <pc:spChg chg="mod">
          <ac:chgData name="Patel, Jignesh" userId="c8f6f643-687e-4b58-941e-b5f86bf4291b" providerId="ADAL" clId="{C30325F2-3370-4591-9FCE-1BAEBC3C1D95}" dt="2021-07-28T02:50:14.805" v="194"/>
          <ac:spMkLst>
            <pc:docMk/>
            <pc:sldMk cId="2601424541" sldId="624"/>
            <ac:spMk id="48" creationId="{E552A225-CCFB-4902-B41D-3AE4C50C3167}"/>
          </ac:spMkLst>
        </pc:spChg>
        <pc:spChg chg="mod">
          <ac:chgData name="Patel, Jignesh" userId="c8f6f643-687e-4b58-941e-b5f86bf4291b" providerId="ADAL" clId="{C30325F2-3370-4591-9FCE-1BAEBC3C1D95}" dt="2021-07-28T02:50:14.805" v="194"/>
          <ac:spMkLst>
            <pc:docMk/>
            <pc:sldMk cId="2601424541" sldId="624"/>
            <ac:spMk id="49" creationId="{6EEE5259-0384-4A85-9987-D646493B803E}"/>
          </ac:spMkLst>
        </pc:spChg>
        <pc:spChg chg="mod">
          <ac:chgData name="Patel, Jignesh" userId="c8f6f643-687e-4b58-941e-b5f86bf4291b" providerId="ADAL" clId="{C30325F2-3370-4591-9FCE-1BAEBC3C1D95}" dt="2021-07-28T02:50:14.805" v="194"/>
          <ac:spMkLst>
            <pc:docMk/>
            <pc:sldMk cId="2601424541" sldId="624"/>
            <ac:spMk id="50" creationId="{E1F1B3D1-A7C2-4B8F-886E-50A759462F9A}"/>
          </ac:spMkLst>
        </pc:spChg>
        <pc:spChg chg="mod">
          <ac:chgData name="Patel, Jignesh" userId="c8f6f643-687e-4b58-941e-b5f86bf4291b" providerId="ADAL" clId="{C30325F2-3370-4591-9FCE-1BAEBC3C1D95}" dt="2021-07-28T02:50:14.805" v="194"/>
          <ac:spMkLst>
            <pc:docMk/>
            <pc:sldMk cId="2601424541" sldId="624"/>
            <ac:spMk id="51" creationId="{D9078EEE-E0A6-47DC-8B20-3F5282373A38}"/>
          </ac:spMkLst>
        </pc:spChg>
        <pc:spChg chg="mod">
          <ac:chgData name="Patel, Jignesh" userId="c8f6f643-687e-4b58-941e-b5f86bf4291b" providerId="ADAL" clId="{C30325F2-3370-4591-9FCE-1BAEBC3C1D95}" dt="2021-07-28T02:50:14.805" v="194"/>
          <ac:spMkLst>
            <pc:docMk/>
            <pc:sldMk cId="2601424541" sldId="624"/>
            <ac:spMk id="52" creationId="{DEB27F49-9797-4BB1-B85B-DD3DA9C68CA8}"/>
          </ac:spMkLst>
        </pc:spChg>
        <pc:spChg chg="mod">
          <ac:chgData name="Patel, Jignesh" userId="c8f6f643-687e-4b58-941e-b5f86bf4291b" providerId="ADAL" clId="{C30325F2-3370-4591-9FCE-1BAEBC3C1D95}" dt="2021-07-28T02:50:14.805" v="194"/>
          <ac:spMkLst>
            <pc:docMk/>
            <pc:sldMk cId="2601424541" sldId="624"/>
            <ac:spMk id="53" creationId="{0C0D0A00-B181-4826-9397-DFCF84A091F6}"/>
          </ac:spMkLst>
        </pc:spChg>
        <pc:spChg chg="mod">
          <ac:chgData name="Patel, Jignesh" userId="c8f6f643-687e-4b58-941e-b5f86bf4291b" providerId="ADAL" clId="{C30325F2-3370-4591-9FCE-1BAEBC3C1D95}" dt="2021-07-28T02:50:14.805" v="194"/>
          <ac:spMkLst>
            <pc:docMk/>
            <pc:sldMk cId="2601424541" sldId="624"/>
            <ac:spMk id="54" creationId="{66D3E8EB-DBD0-4CEC-A543-9D107D030DEF}"/>
          </ac:spMkLst>
        </pc:spChg>
        <pc:spChg chg="mod">
          <ac:chgData name="Patel, Jignesh" userId="c8f6f643-687e-4b58-941e-b5f86bf4291b" providerId="ADAL" clId="{C30325F2-3370-4591-9FCE-1BAEBC3C1D95}" dt="2021-07-28T02:50:14.805" v="194"/>
          <ac:spMkLst>
            <pc:docMk/>
            <pc:sldMk cId="2601424541" sldId="624"/>
            <ac:spMk id="55" creationId="{2DC15980-5E74-4CE2-B1B2-52DDE6C7EC10}"/>
          </ac:spMkLst>
        </pc:spChg>
        <pc:grpChg chg="del">
          <ac:chgData name="Patel, Jignesh" userId="c8f6f643-687e-4b58-941e-b5f86bf4291b" providerId="ADAL" clId="{C30325F2-3370-4591-9FCE-1BAEBC3C1D95}" dt="2021-07-28T02:50:13.750" v="193" actId="478"/>
          <ac:grpSpMkLst>
            <pc:docMk/>
            <pc:sldMk cId="2601424541" sldId="624"/>
            <ac:grpSpMk id="3" creationId="{283659EC-E642-2045-B5B1-41DD8E419110}"/>
          </ac:grpSpMkLst>
        </pc:grpChg>
        <pc:grpChg chg="add mod">
          <ac:chgData name="Patel, Jignesh" userId="c8f6f643-687e-4b58-941e-b5f86bf4291b" providerId="ADAL" clId="{C30325F2-3370-4591-9FCE-1BAEBC3C1D95}" dt="2021-07-28T02:50:14.805" v="194"/>
          <ac:grpSpMkLst>
            <pc:docMk/>
            <pc:sldMk cId="2601424541" sldId="624"/>
            <ac:grpSpMk id="22" creationId="{C4A10E0B-0554-4EA3-9CB6-CDDBE4FE0028}"/>
          </ac:grpSpMkLst>
        </pc:grpChg>
      </pc:sldChg>
      <pc:sldChg chg="modSp mod">
        <pc:chgData name="Patel, Jignesh" userId="c8f6f643-687e-4b58-941e-b5f86bf4291b" providerId="ADAL" clId="{C30325F2-3370-4591-9FCE-1BAEBC3C1D95}" dt="2021-07-28T03:00:07.943" v="316" actId="108"/>
        <pc:sldMkLst>
          <pc:docMk/>
          <pc:sldMk cId="1997234634" sldId="625"/>
        </pc:sldMkLst>
        <pc:spChg chg="mod">
          <ac:chgData name="Patel, Jignesh" userId="c8f6f643-687e-4b58-941e-b5f86bf4291b" providerId="ADAL" clId="{C30325F2-3370-4591-9FCE-1BAEBC3C1D95}" dt="2021-07-28T03:00:07.943" v="316" actId="108"/>
          <ac:spMkLst>
            <pc:docMk/>
            <pc:sldMk cId="1997234634" sldId="625"/>
            <ac:spMk id="3" creationId="{5B51221B-A130-9946-9760-6CCD3579C094}"/>
          </ac:spMkLst>
        </pc:spChg>
      </pc:sldChg>
      <pc:sldChg chg="addSp delSp modSp mod">
        <pc:chgData name="Patel, Jignesh" userId="c8f6f643-687e-4b58-941e-b5f86bf4291b" providerId="ADAL" clId="{C30325F2-3370-4591-9FCE-1BAEBC3C1D95}" dt="2021-07-28T02:43:23.287" v="66" actId="6549"/>
        <pc:sldMkLst>
          <pc:docMk/>
          <pc:sldMk cId="954719197" sldId="626"/>
        </pc:sldMkLst>
        <pc:spChg chg="del mod">
          <ac:chgData name="Patel, Jignesh" userId="c8f6f643-687e-4b58-941e-b5f86bf4291b" providerId="ADAL" clId="{C30325F2-3370-4591-9FCE-1BAEBC3C1D95}" dt="2021-07-28T02:42:05.541" v="51" actId="478"/>
          <ac:spMkLst>
            <pc:docMk/>
            <pc:sldMk cId="954719197" sldId="626"/>
            <ac:spMk id="15" creationId="{074C2DA8-19CE-D045-9434-5C5AB311BB25}"/>
          </ac:spMkLst>
        </pc:spChg>
        <pc:spChg chg="del mod">
          <ac:chgData name="Patel, Jignesh" userId="c8f6f643-687e-4b58-941e-b5f86bf4291b" providerId="ADAL" clId="{C30325F2-3370-4591-9FCE-1BAEBC3C1D95}" dt="2021-07-28T02:42:31.353" v="56" actId="478"/>
          <ac:spMkLst>
            <pc:docMk/>
            <pc:sldMk cId="954719197" sldId="626"/>
            <ac:spMk id="16" creationId="{36A79F1E-03AC-B642-8C06-6A7AF071D418}"/>
          </ac:spMkLst>
        </pc:spChg>
        <pc:spChg chg="del">
          <ac:chgData name="Patel, Jignesh" userId="c8f6f643-687e-4b58-941e-b5f86bf4291b" providerId="ADAL" clId="{C30325F2-3370-4591-9FCE-1BAEBC3C1D95}" dt="2021-07-28T02:42:35.017" v="57" actId="478"/>
          <ac:spMkLst>
            <pc:docMk/>
            <pc:sldMk cId="954719197" sldId="626"/>
            <ac:spMk id="17" creationId="{C4353D8C-2FE4-404C-B620-F2FDADF7A733}"/>
          </ac:spMkLst>
        </pc:spChg>
        <pc:spChg chg="add mod">
          <ac:chgData name="Patel, Jignesh" userId="c8f6f643-687e-4b58-941e-b5f86bf4291b" providerId="ADAL" clId="{C30325F2-3370-4591-9FCE-1BAEBC3C1D95}" dt="2021-07-28T02:42:17.534" v="54"/>
          <ac:spMkLst>
            <pc:docMk/>
            <pc:sldMk cId="954719197" sldId="626"/>
            <ac:spMk id="19" creationId="{792C2289-19F8-4F93-AB7B-AAC128168CEC}"/>
          </ac:spMkLst>
        </pc:spChg>
        <pc:spChg chg="add mod">
          <ac:chgData name="Patel, Jignesh" userId="c8f6f643-687e-4b58-941e-b5f86bf4291b" providerId="ADAL" clId="{C30325F2-3370-4591-9FCE-1BAEBC3C1D95}" dt="2021-07-28T02:42:59.064" v="61" actId="20577"/>
          <ac:spMkLst>
            <pc:docMk/>
            <pc:sldMk cId="954719197" sldId="626"/>
            <ac:spMk id="20" creationId="{F1374A01-7626-48BA-803F-9B03DB824413}"/>
          </ac:spMkLst>
        </pc:spChg>
        <pc:spChg chg="add mod">
          <ac:chgData name="Patel, Jignesh" userId="c8f6f643-687e-4b58-941e-b5f86bf4291b" providerId="ADAL" clId="{C30325F2-3370-4591-9FCE-1BAEBC3C1D95}" dt="2021-07-28T02:43:23.287" v="66" actId="6549"/>
          <ac:spMkLst>
            <pc:docMk/>
            <pc:sldMk cId="954719197" sldId="626"/>
            <ac:spMk id="21" creationId="{1EE29C5C-2505-4F52-9D6A-76AA4D04E068}"/>
          </ac:spMkLst>
        </pc:spChg>
        <pc:graphicFrameChg chg="add del mod">
          <ac:chgData name="Patel, Jignesh" userId="c8f6f643-687e-4b58-941e-b5f86bf4291b" providerId="ADAL" clId="{C30325F2-3370-4591-9FCE-1BAEBC3C1D95}" dt="2021-07-28T02:42:08.611" v="53"/>
          <ac:graphicFrameMkLst>
            <pc:docMk/>
            <pc:sldMk cId="954719197" sldId="626"/>
            <ac:graphicFrameMk id="18" creationId="{FC4E1B8B-ED7B-4676-B9A4-C81DE98E507B}"/>
          </ac:graphicFrameMkLst>
        </pc:graphicFrameChg>
      </pc:sldChg>
      <pc:sldChg chg="addSp delSp modSp mod">
        <pc:chgData name="Patel, Jignesh" userId="c8f6f643-687e-4b58-941e-b5f86bf4291b" providerId="ADAL" clId="{C30325F2-3370-4591-9FCE-1BAEBC3C1D95}" dt="2021-07-28T02:47:54.005" v="189" actId="1036"/>
        <pc:sldMkLst>
          <pc:docMk/>
          <pc:sldMk cId="2307693630" sldId="630"/>
        </pc:sldMkLst>
        <pc:spChg chg="mod">
          <ac:chgData name="Patel, Jignesh" userId="c8f6f643-687e-4b58-941e-b5f86bf4291b" providerId="ADAL" clId="{C30325F2-3370-4591-9FCE-1BAEBC3C1D95}" dt="2021-07-28T02:47:31.938" v="131" actId="1035"/>
          <ac:spMkLst>
            <pc:docMk/>
            <pc:sldMk cId="2307693630" sldId="630"/>
            <ac:spMk id="2" creationId="{00000000-0000-0000-0000-000000000000}"/>
          </ac:spMkLst>
        </pc:spChg>
        <pc:spChg chg="mod">
          <ac:chgData name="Patel, Jignesh" userId="c8f6f643-687e-4b58-941e-b5f86bf4291b" providerId="ADAL" clId="{C30325F2-3370-4591-9FCE-1BAEBC3C1D95}" dt="2021-07-28T02:47:34.673" v="142" actId="1035"/>
          <ac:spMkLst>
            <pc:docMk/>
            <pc:sldMk cId="2307693630" sldId="630"/>
            <ac:spMk id="4" creationId="{DE8CDE54-88B0-6F47-947F-4B540AB3E9A1}"/>
          </ac:spMkLst>
        </pc:spChg>
        <pc:spChg chg="mod">
          <ac:chgData name="Patel, Jignesh" userId="c8f6f643-687e-4b58-941e-b5f86bf4291b" providerId="ADAL" clId="{C30325F2-3370-4591-9FCE-1BAEBC3C1D95}" dt="2021-07-28T02:47:38.685" v="156" actId="1035"/>
          <ac:spMkLst>
            <pc:docMk/>
            <pc:sldMk cId="2307693630" sldId="630"/>
            <ac:spMk id="5" creationId="{F4FE4BA0-7EB0-4F94-B2FA-FF85F4124305}"/>
          </ac:spMkLst>
        </pc:spChg>
        <pc:spChg chg="add del mod">
          <ac:chgData name="Patel, Jignesh" userId="c8f6f643-687e-4b58-941e-b5f86bf4291b" providerId="ADAL" clId="{C30325F2-3370-4591-9FCE-1BAEBC3C1D95}" dt="2021-07-28T02:45:51.791" v="100"/>
          <ac:spMkLst>
            <pc:docMk/>
            <pc:sldMk cId="2307693630" sldId="630"/>
            <ac:spMk id="8" creationId="{C88C190E-CCCA-4D78-8C05-9A71DA94BEC0}"/>
          </ac:spMkLst>
        </pc:spChg>
        <pc:graphicFrameChg chg="del">
          <ac:chgData name="Patel, Jignesh" userId="c8f6f643-687e-4b58-941e-b5f86bf4291b" providerId="ADAL" clId="{C30325F2-3370-4591-9FCE-1BAEBC3C1D95}" dt="2021-07-28T02:45:49.231" v="98" actId="478"/>
          <ac:graphicFrameMkLst>
            <pc:docMk/>
            <pc:sldMk cId="2307693630" sldId="630"/>
            <ac:graphicFrameMk id="3" creationId="{00000000-0000-0000-0000-000000000000}"/>
          </ac:graphicFrameMkLst>
        </pc:graphicFrameChg>
        <pc:graphicFrameChg chg="add mod modGraphic">
          <ac:chgData name="Patel, Jignesh" userId="c8f6f643-687e-4b58-941e-b5f86bf4291b" providerId="ADAL" clId="{C30325F2-3370-4591-9FCE-1BAEBC3C1D95}" dt="2021-07-28T02:47:54.005" v="189" actId="1036"/>
          <ac:graphicFrameMkLst>
            <pc:docMk/>
            <pc:sldMk cId="2307693630" sldId="630"/>
            <ac:graphicFrameMk id="9" creationId="{FB3937B3-A125-4FE5-8717-E3043534872D}"/>
          </ac:graphicFrameMkLst>
        </pc:graphicFrameChg>
      </pc:sldChg>
      <pc:sldChg chg="del">
        <pc:chgData name="Patel, Jignesh" userId="c8f6f643-687e-4b58-941e-b5f86bf4291b" providerId="ADAL" clId="{C30325F2-3370-4591-9FCE-1BAEBC3C1D95}" dt="2021-07-28T02:48:58.867" v="190" actId="2696"/>
        <pc:sldMkLst>
          <pc:docMk/>
          <pc:sldMk cId="2337382386" sldId="637"/>
        </pc:sldMkLst>
      </pc:sldChg>
    </pc:docChg>
  </pc:docChgLst>
  <pc:docChgLst>
    <pc:chgData name="Patel, Jignesh" userId="c8f6f643-687e-4b58-941e-b5f86bf4291b" providerId="ADAL" clId="{8F0AD1EF-1909-421A-877E-2D7F82876AF6}"/>
    <pc:docChg chg="custSel modSld">
      <pc:chgData name="Patel, Jignesh" userId="c8f6f643-687e-4b58-941e-b5f86bf4291b" providerId="ADAL" clId="{8F0AD1EF-1909-421A-877E-2D7F82876AF6}" dt="2021-07-07T20:59:48.042" v="2" actId="27636"/>
      <pc:docMkLst>
        <pc:docMk/>
      </pc:docMkLst>
      <pc:sldChg chg="modNotes">
        <pc:chgData name="Patel, Jignesh" userId="c8f6f643-687e-4b58-941e-b5f86bf4291b" providerId="ADAL" clId="{8F0AD1EF-1909-421A-877E-2D7F82876AF6}" dt="2021-07-07T20:59:47.877" v="0" actId="27636"/>
        <pc:sldMkLst>
          <pc:docMk/>
          <pc:sldMk cId="3094616022" sldId="494"/>
        </pc:sldMkLst>
      </pc:sldChg>
      <pc:sldChg chg="modNotes">
        <pc:chgData name="Patel, Jignesh" userId="c8f6f643-687e-4b58-941e-b5f86bf4291b" providerId="ADAL" clId="{8F0AD1EF-1909-421A-877E-2D7F82876AF6}" dt="2021-07-07T20:59:47.913" v="1" actId="27636"/>
        <pc:sldMkLst>
          <pc:docMk/>
          <pc:sldMk cId="2536241305" sldId="519"/>
        </pc:sldMkLst>
      </pc:sldChg>
      <pc:sldChg chg="modNotes">
        <pc:chgData name="Patel, Jignesh" userId="c8f6f643-687e-4b58-941e-b5f86bf4291b" providerId="ADAL" clId="{8F0AD1EF-1909-421A-877E-2D7F82876AF6}" dt="2021-07-07T20:59:48.042" v="2" actId="27636"/>
        <pc:sldMkLst>
          <pc:docMk/>
          <pc:sldMk cId="3947073863" sldId="645"/>
        </pc:sldMkLst>
      </pc:sldChg>
    </pc:docChg>
  </pc:docChgLst>
  <pc:docChgLst>
    <pc:chgData name="Patel, Jignesh" userId="c8f6f643-687e-4b58-941e-b5f86bf4291b" providerId="ADAL" clId="{1A91EC18-E4BB-4A3F-8B45-BF5387A3A6A3}"/>
    <pc:docChg chg="undo custSel modSld">
      <pc:chgData name="Patel, Jignesh" userId="c8f6f643-687e-4b58-941e-b5f86bf4291b" providerId="ADAL" clId="{1A91EC18-E4BB-4A3F-8B45-BF5387A3A6A3}" dt="2021-10-19T20:31:38.987" v="142" actId="1076"/>
      <pc:docMkLst>
        <pc:docMk/>
      </pc:docMkLst>
      <pc:sldChg chg="modSp mod">
        <pc:chgData name="Patel, Jignesh" userId="c8f6f643-687e-4b58-941e-b5f86bf4291b" providerId="ADAL" clId="{1A91EC18-E4BB-4A3F-8B45-BF5387A3A6A3}" dt="2021-10-07T19:29:26.384" v="96" actId="20577"/>
        <pc:sldMkLst>
          <pc:docMk/>
          <pc:sldMk cId="2018669121" sldId="457"/>
        </pc:sldMkLst>
        <pc:spChg chg="mod">
          <ac:chgData name="Patel, Jignesh" userId="c8f6f643-687e-4b58-941e-b5f86bf4291b" providerId="ADAL" clId="{1A91EC18-E4BB-4A3F-8B45-BF5387A3A6A3}" dt="2021-10-07T19:29:26.384" v="96" actId="20577"/>
          <ac:spMkLst>
            <pc:docMk/>
            <pc:sldMk cId="2018669121" sldId="457"/>
            <ac:spMk id="12" creationId="{6BDABBB2-4B49-4F7F-8A93-428E07DB168B}"/>
          </ac:spMkLst>
        </pc:spChg>
      </pc:sldChg>
      <pc:sldChg chg="modSp mod">
        <pc:chgData name="Patel, Jignesh" userId="c8f6f643-687e-4b58-941e-b5f86bf4291b" providerId="ADAL" clId="{1A91EC18-E4BB-4A3F-8B45-BF5387A3A6A3}" dt="2021-10-19T20:31:38.987" v="142" actId="1076"/>
        <pc:sldMkLst>
          <pc:docMk/>
          <pc:sldMk cId="3094616022" sldId="494"/>
        </pc:sldMkLst>
        <pc:picChg chg="mod">
          <ac:chgData name="Patel, Jignesh" userId="c8f6f643-687e-4b58-941e-b5f86bf4291b" providerId="ADAL" clId="{1A91EC18-E4BB-4A3F-8B45-BF5387A3A6A3}" dt="2021-10-19T20:31:38.987" v="142" actId="1076"/>
          <ac:picMkLst>
            <pc:docMk/>
            <pc:sldMk cId="3094616022" sldId="494"/>
            <ac:picMk id="11" creationId="{404103A6-C4FC-4BAF-97D5-A1BECE9CDE05}"/>
          </ac:picMkLst>
        </pc:picChg>
      </pc:sldChg>
      <pc:sldChg chg="modSp mod">
        <pc:chgData name="Patel, Jignesh" userId="c8f6f643-687e-4b58-941e-b5f86bf4291b" providerId="ADAL" clId="{1A91EC18-E4BB-4A3F-8B45-BF5387A3A6A3}" dt="2021-10-07T19:31:20.471" v="134" actId="20577"/>
        <pc:sldMkLst>
          <pc:docMk/>
          <pc:sldMk cId="1564247609" sldId="521"/>
        </pc:sldMkLst>
        <pc:spChg chg="mod">
          <ac:chgData name="Patel, Jignesh" userId="c8f6f643-687e-4b58-941e-b5f86bf4291b" providerId="ADAL" clId="{1A91EC18-E4BB-4A3F-8B45-BF5387A3A6A3}" dt="2021-10-07T19:29:43.864" v="97" actId="1076"/>
          <ac:spMkLst>
            <pc:docMk/>
            <pc:sldMk cId="1564247609" sldId="521"/>
            <ac:spMk id="7" creationId="{00000000-0000-0000-0000-000000000000}"/>
          </ac:spMkLst>
        </pc:spChg>
        <pc:spChg chg="mod">
          <ac:chgData name="Patel, Jignesh" userId="c8f6f643-687e-4b58-941e-b5f86bf4291b" providerId="ADAL" clId="{1A91EC18-E4BB-4A3F-8B45-BF5387A3A6A3}" dt="2021-10-07T19:31:14.718" v="131" actId="1076"/>
          <ac:spMkLst>
            <pc:docMk/>
            <pc:sldMk cId="1564247609" sldId="521"/>
            <ac:spMk id="9" creationId="{00000000-0000-0000-0000-000000000000}"/>
          </ac:spMkLst>
        </pc:spChg>
        <pc:graphicFrameChg chg="mod modGraphic">
          <ac:chgData name="Patel, Jignesh" userId="c8f6f643-687e-4b58-941e-b5f86bf4291b" providerId="ADAL" clId="{1A91EC18-E4BB-4A3F-8B45-BF5387A3A6A3}" dt="2021-10-07T19:30:56.987" v="128" actId="2161"/>
          <ac:graphicFrameMkLst>
            <pc:docMk/>
            <pc:sldMk cId="1564247609" sldId="521"/>
            <ac:graphicFrameMk id="14" creationId="{65156DB9-B0F1-4AF8-9955-16A12267CC4F}"/>
          </ac:graphicFrameMkLst>
        </pc:graphicFrameChg>
        <pc:graphicFrameChg chg="mod modGraphic">
          <ac:chgData name="Patel, Jignesh" userId="c8f6f643-687e-4b58-941e-b5f86bf4291b" providerId="ADAL" clId="{1A91EC18-E4BB-4A3F-8B45-BF5387A3A6A3}" dt="2021-10-07T19:31:20.471" v="134" actId="20577"/>
          <ac:graphicFrameMkLst>
            <pc:docMk/>
            <pc:sldMk cId="1564247609" sldId="521"/>
            <ac:graphicFrameMk id="17" creationId="{62701C78-2796-4039-9E05-6354F05A7C41}"/>
          </ac:graphicFrameMkLst>
        </pc:graphicFrameChg>
      </pc:sldChg>
      <pc:sldChg chg="modSp mod">
        <pc:chgData name="Patel, Jignesh" userId="c8f6f643-687e-4b58-941e-b5f86bf4291b" providerId="ADAL" clId="{1A91EC18-E4BB-4A3F-8B45-BF5387A3A6A3}" dt="2021-10-07T19:33:28.540" v="141" actId="6549"/>
        <pc:sldMkLst>
          <pc:docMk/>
          <pc:sldMk cId="3438221511" sldId="526"/>
        </pc:sldMkLst>
        <pc:graphicFrameChg chg="modGraphic">
          <ac:chgData name="Patel, Jignesh" userId="c8f6f643-687e-4b58-941e-b5f86bf4291b" providerId="ADAL" clId="{1A91EC18-E4BB-4A3F-8B45-BF5387A3A6A3}" dt="2021-10-07T19:33:28.540" v="141" actId="6549"/>
          <ac:graphicFrameMkLst>
            <pc:docMk/>
            <pc:sldMk cId="3438221511" sldId="526"/>
            <ac:graphicFrameMk id="3" creationId="{3F4AD96D-49E5-3C43-A605-905ED4F9ED3E}"/>
          </ac:graphicFrameMkLst>
        </pc:graphicFrameChg>
      </pc:sldChg>
      <pc:sldChg chg="modSp mod">
        <pc:chgData name="Patel, Jignesh" userId="c8f6f643-687e-4b58-941e-b5f86bf4291b" providerId="ADAL" clId="{1A91EC18-E4BB-4A3F-8B45-BF5387A3A6A3}" dt="2021-10-07T19:23:31.699" v="94" actId="20577"/>
        <pc:sldMkLst>
          <pc:docMk/>
          <pc:sldMk cId="2601424541" sldId="624"/>
        </pc:sldMkLst>
        <pc:spChg chg="mod">
          <ac:chgData name="Patel, Jignesh" userId="c8f6f643-687e-4b58-941e-b5f86bf4291b" providerId="ADAL" clId="{1A91EC18-E4BB-4A3F-8B45-BF5387A3A6A3}" dt="2021-10-07T19:23:31.699" v="94" actId="20577"/>
          <ac:spMkLst>
            <pc:docMk/>
            <pc:sldMk cId="2601424541" sldId="624"/>
            <ac:spMk id="51" creationId="{D9078EEE-E0A6-47DC-8B20-3F5282373A38}"/>
          </ac:spMkLst>
        </pc:spChg>
      </pc:sldChg>
      <pc:sldChg chg="modSp mod">
        <pc:chgData name="Patel, Jignesh" userId="c8f6f643-687e-4b58-941e-b5f86bf4291b" providerId="ADAL" clId="{1A91EC18-E4BB-4A3F-8B45-BF5387A3A6A3}" dt="2021-10-07T19:31:50.171" v="139" actId="20577"/>
        <pc:sldMkLst>
          <pc:docMk/>
          <pc:sldMk cId="954719197" sldId="626"/>
        </pc:sldMkLst>
        <pc:spChg chg="mod">
          <ac:chgData name="Patel, Jignesh" userId="c8f6f643-687e-4b58-941e-b5f86bf4291b" providerId="ADAL" clId="{1A91EC18-E4BB-4A3F-8B45-BF5387A3A6A3}" dt="2021-10-07T19:31:36.084" v="136" actId="20577"/>
          <ac:spMkLst>
            <pc:docMk/>
            <pc:sldMk cId="954719197" sldId="626"/>
            <ac:spMk id="20" creationId="{F1374A01-7626-48BA-803F-9B03DB824413}"/>
          </ac:spMkLst>
        </pc:spChg>
        <pc:spChg chg="mod">
          <ac:chgData name="Patel, Jignesh" userId="c8f6f643-687e-4b58-941e-b5f86bf4291b" providerId="ADAL" clId="{1A91EC18-E4BB-4A3F-8B45-BF5387A3A6A3}" dt="2021-10-07T19:31:50.171" v="139" actId="20577"/>
          <ac:spMkLst>
            <pc:docMk/>
            <pc:sldMk cId="954719197" sldId="626"/>
            <ac:spMk id="21" creationId="{1EE29C5C-2505-4F52-9D6A-76AA4D04E068}"/>
          </ac:spMkLst>
        </pc:spChg>
      </pc:sldChg>
      <pc:sldChg chg="modSp mod">
        <pc:chgData name="Patel, Jignesh" userId="c8f6f643-687e-4b58-941e-b5f86bf4291b" providerId="ADAL" clId="{1A91EC18-E4BB-4A3F-8B45-BF5387A3A6A3}" dt="2021-10-07T19:12:41.667" v="12" actId="20577"/>
        <pc:sldMkLst>
          <pc:docMk/>
          <pc:sldMk cId="2307693630" sldId="630"/>
        </pc:sldMkLst>
        <pc:graphicFrameChg chg="modGraphic">
          <ac:chgData name="Patel, Jignesh" userId="c8f6f643-687e-4b58-941e-b5f86bf4291b" providerId="ADAL" clId="{1A91EC18-E4BB-4A3F-8B45-BF5387A3A6A3}" dt="2021-10-07T19:12:41.667" v="12" actId="20577"/>
          <ac:graphicFrameMkLst>
            <pc:docMk/>
            <pc:sldMk cId="2307693630" sldId="630"/>
            <ac:graphicFrameMk id="9" creationId="{FB3937B3-A125-4FE5-8717-E3043534872D}"/>
          </ac:graphicFrameMkLst>
        </pc:graphicFrameChg>
      </pc:sldChg>
    </pc:docChg>
  </pc:docChgLst>
  <pc:docChgLst>
    <pc:chgData name="Patel, Jignesh" userId="c8f6f643-687e-4b58-941e-b5f86bf4291b" providerId="ADAL" clId="{06CCF299-7C99-42AE-9254-8DAF123DFA4E}"/>
    <pc:docChg chg="undo custSel delSld modSld">
      <pc:chgData name="Patel, Jignesh" userId="c8f6f643-687e-4b58-941e-b5f86bf4291b" providerId="ADAL" clId="{06CCF299-7C99-42AE-9254-8DAF123DFA4E}" dt="2021-10-04T13:38:57.842" v="423" actId="207"/>
      <pc:docMkLst>
        <pc:docMk/>
      </pc:docMkLst>
      <pc:sldChg chg="addSp delSp modSp mod">
        <pc:chgData name="Patel, Jignesh" userId="c8f6f643-687e-4b58-941e-b5f86bf4291b" providerId="ADAL" clId="{06CCF299-7C99-42AE-9254-8DAF123DFA4E}" dt="2021-09-23T11:44:23.211" v="19" actId="1076"/>
        <pc:sldMkLst>
          <pc:docMk/>
          <pc:sldMk cId="1764304501" sldId="473"/>
        </pc:sldMkLst>
        <pc:spChg chg="mod">
          <ac:chgData name="Patel, Jignesh" userId="c8f6f643-687e-4b58-941e-b5f86bf4291b" providerId="ADAL" clId="{06CCF299-7C99-42AE-9254-8DAF123DFA4E}" dt="2021-09-23T11:44:10.796" v="18" actId="1076"/>
          <ac:spMkLst>
            <pc:docMk/>
            <pc:sldMk cId="1764304501" sldId="473"/>
            <ac:spMk id="2" creationId="{00000000-0000-0000-0000-000000000000}"/>
          </ac:spMkLst>
        </pc:spChg>
        <pc:picChg chg="del">
          <ac:chgData name="Patel, Jignesh" userId="c8f6f643-687e-4b58-941e-b5f86bf4291b" providerId="ADAL" clId="{06CCF299-7C99-42AE-9254-8DAF123DFA4E}" dt="2021-09-23T11:43:52.694" v="14" actId="478"/>
          <ac:picMkLst>
            <pc:docMk/>
            <pc:sldMk cId="1764304501" sldId="473"/>
            <ac:picMk id="3" creationId="{DFF760CA-7915-4AF9-BDF2-07698C095225}"/>
          </ac:picMkLst>
        </pc:picChg>
        <pc:picChg chg="add mod">
          <ac:chgData name="Patel, Jignesh" userId="c8f6f643-687e-4b58-941e-b5f86bf4291b" providerId="ADAL" clId="{06CCF299-7C99-42AE-9254-8DAF123DFA4E}" dt="2021-09-23T11:44:23.211" v="19" actId="1076"/>
          <ac:picMkLst>
            <pc:docMk/>
            <pc:sldMk cId="1764304501" sldId="473"/>
            <ac:picMk id="5" creationId="{C7124233-D57D-4CD7-A10D-D1D1800D6A82}"/>
          </ac:picMkLst>
        </pc:picChg>
      </pc:sldChg>
      <pc:sldChg chg="modSp mod">
        <pc:chgData name="Patel, Jignesh" userId="c8f6f643-687e-4b58-941e-b5f86bf4291b" providerId="ADAL" clId="{06CCF299-7C99-42AE-9254-8DAF123DFA4E}" dt="2021-10-04T13:38:57.842" v="423" actId="207"/>
        <pc:sldMkLst>
          <pc:docMk/>
          <pc:sldMk cId="1274569217" sldId="493"/>
        </pc:sldMkLst>
        <pc:spChg chg="mod">
          <ac:chgData name="Patel, Jignesh" userId="c8f6f643-687e-4b58-941e-b5f86bf4291b" providerId="ADAL" clId="{06CCF299-7C99-42AE-9254-8DAF123DFA4E}" dt="2021-10-04T13:38:11.189" v="407" actId="20577"/>
          <ac:spMkLst>
            <pc:docMk/>
            <pc:sldMk cId="1274569217" sldId="493"/>
            <ac:spMk id="4" creationId="{2CE7721F-90EF-468A-A56F-ADFA3D78AB68}"/>
          </ac:spMkLst>
        </pc:spChg>
        <pc:graphicFrameChg chg="mod modGraphic">
          <ac:chgData name="Patel, Jignesh" userId="c8f6f643-687e-4b58-941e-b5f86bf4291b" providerId="ADAL" clId="{06CCF299-7C99-42AE-9254-8DAF123DFA4E}" dt="2021-10-04T13:38:57.842" v="423" actId="207"/>
          <ac:graphicFrameMkLst>
            <pc:docMk/>
            <pc:sldMk cId="1274569217" sldId="493"/>
            <ac:graphicFrameMk id="9" creationId="{7124F894-0CCC-441F-9687-09526966C5C9}"/>
          </ac:graphicFrameMkLst>
        </pc:graphicFrameChg>
      </pc:sldChg>
      <pc:sldChg chg="addSp delSp modSp mod">
        <pc:chgData name="Patel, Jignesh" userId="c8f6f643-687e-4b58-941e-b5f86bf4291b" providerId="ADAL" clId="{06CCF299-7C99-42AE-9254-8DAF123DFA4E}" dt="2021-09-23T11:39:52.917" v="13" actId="1076"/>
        <pc:sldMkLst>
          <pc:docMk/>
          <pc:sldMk cId="3094616022" sldId="494"/>
        </pc:sldMkLst>
        <pc:spChg chg="mod">
          <ac:chgData name="Patel, Jignesh" userId="c8f6f643-687e-4b58-941e-b5f86bf4291b" providerId="ADAL" clId="{06CCF299-7C99-42AE-9254-8DAF123DFA4E}" dt="2021-09-23T11:39:42.345" v="12" actId="20577"/>
          <ac:spMkLst>
            <pc:docMk/>
            <pc:sldMk cId="3094616022" sldId="494"/>
            <ac:spMk id="2" creationId="{00000000-0000-0000-0000-000000000000}"/>
          </ac:spMkLst>
        </pc:spChg>
        <pc:spChg chg="del">
          <ac:chgData name="Patel, Jignesh" userId="c8f6f643-687e-4b58-941e-b5f86bf4291b" providerId="ADAL" clId="{06CCF299-7C99-42AE-9254-8DAF123DFA4E}" dt="2021-09-23T11:37:12.705" v="8" actId="478"/>
          <ac:spMkLst>
            <pc:docMk/>
            <pc:sldMk cId="3094616022" sldId="494"/>
            <ac:spMk id="3" creationId="{7ED5C3D5-4C7F-40CF-BD0C-06D62E0AC5AA}"/>
          </ac:spMkLst>
        </pc:spChg>
        <pc:spChg chg="del">
          <ac:chgData name="Patel, Jignesh" userId="c8f6f643-687e-4b58-941e-b5f86bf4291b" providerId="ADAL" clId="{06CCF299-7C99-42AE-9254-8DAF123DFA4E}" dt="2021-09-23T11:37:07.467" v="5" actId="478"/>
          <ac:spMkLst>
            <pc:docMk/>
            <pc:sldMk cId="3094616022" sldId="494"/>
            <ac:spMk id="4" creationId="{F5EDC124-657A-4A1C-B703-ED38167A4EB4}"/>
          </ac:spMkLst>
        </pc:spChg>
        <pc:spChg chg="del mod">
          <ac:chgData name="Patel, Jignesh" userId="c8f6f643-687e-4b58-941e-b5f86bf4291b" providerId="ADAL" clId="{06CCF299-7C99-42AE-9254-8DAF123DFA4E}" dt="2021-09-23T11:37:00.168" v="2" actId="478"/>
          <ac:spMkLst>
            <pc:docMk/>
            <pc:sldMk cId="3094616022" sldId="494"/>
            <ac:spMk id="5" creationId="{593A1A17-E9AB-4138-B453-02912D13A5A2}"/>
          </ac:spMkLst>
        </pc:spChg>
        <pc:spChg chg="del">
          <ac:chgData name="Patel, Jignesh" userId="c8f6f643-687e-4b58-941e-b5f86bf4291b" providerId="ADAL" clId="{06CCF299-7C99-42AE-9254-8DAF123DFA4E}" dt="2021-09-23T11:37:01.910" v="3" actId="478"/>
          <ac:spMkLst>
            <pc:docMk/>
            <pc:sldMk cId="3094616022" sldId="494"/>
            <ac:spMk id="6" creationId="{89B38344-9BCF-4465-94E5-A7159B104B8A}"/>
          </ac:spMkLst>
        </pc:spChg>
        <pc:spChg chg="del">
          <ac:chgData name="Patel, Jignesh" userId="c8f6f643-687e-4b58-941e-b5f86bf4291b" providerId="ADAL" clId="{06CCF299-7C99-42AE-9254-8DAF123DFA4E}" dt="2021-09-23T11:37:09.567" v="6" actId="478"/>
          <ac:spMkLst>
            <pc:docMk/>
            <pc:sldMk cId="3094616022" sldId="494"/>
            <ac:spMk id="7" creationId="{2508103B-1CA7-402D-AD5A-9483D97E6379}"/>
          </ac:spMkLst>
        </pc:spChg>
        <pc:spChg chg="del">
          <ac:chgData name="Patel, Jignesh" userId="c8f6f643-687e-4b58-941e-b5f86bf4291b" providerId="ADAL" clId="{06CCF299-7C99-42AE-9254-8DAF123DFA4E}" dt="2021-09-23T11:37:03.620" v="4" actId="478"/>
          <ac:spMkLst>
            <pc:docMk/>
            <pc:sldMk cId="3094616022" sldId="494"/>
            <ac:spMk id="8" creationId="{A9284312-C49B-460E-88E9-6883C21C2D60}"/>
          </ac:spMkLst>
        </pc:spChg>
        <pc:spChg chg="del">
          <ac:chgData name="Patel, Jignesh" userId="c8f6f643-687e-4b58-941e-b5f86bf4291b" providerId="ADAL" clId="{06CCF299-7C99-42AE-9254-8DAF123DFA4E}" dt="2021-09-23T11:37:11.086" v="7" actId="478"/>
          <ac:spMkLst>
            <pc:docMk/>
            <pc:sldMk cId="3094616022" sldId="494"/>
            <ac:spMk id="9" creationId="{4F334FED-F702-4EB9-B36B-061790902EE2}"/>
          </ac:spMkLst>
        </pc:spChg>
        <pc:spChg chg="del mod">
          <ac:chgData name="Patel, Jignesh" userId="c8f6f643-687e-4b58-941e-b5f86bf4291b" providerId="ADAL" clId="{06CCF299-7C99-42AE-9254-8DAF123DFA4E}" dt="2021-09-23T11:37:16.297" v="10" actId="478"/>
          <ac:spMkLst>
            <pc:docMk/>
            <pc:sldMk cId="3094616022" sldId="494"/>
            <ac:spMk id="10" creationId="{1D2CC05C-A912-4F8B-AF01-F4EC9D9EDC3A}"/>
          </ac:spMkLst>
        </pc:spChg>
        <pc:picChg chg="add mod">
          <ac:chgData name="Patel, Jignesh" userId="c8f6f643-687e-4b58-941e-b5f86bf4291b" providerId="ADAL" clId="{06CCF299-7C99-42AE-9254-8DAF123DFA4E}" dt="2021-09-23T11:39:52.917" v="13" actId="1076"/>
          <ac:picMkLst>
            <pc:docMk/>
            <pc:sldMk cId="3094616022" sldId="494"/>
            <ac:picMk id="11" creationId="{404103A6-C4FC-4BAF-97D5-A1BECE9CDE05}"/>
          </ac:picMkLst>
        </pc:picChg>
        <pc:picChg chg="del">
          <ac:chgData name="Patel, Jignesh" userId="c8f6f643-687e-4b58-941e-b5f86bf4291b" providerId="ADAL" clId="{06CCF299-7C99-42AE-9254-8DAF123DFA4E}" dt="2021-09-23T11:36:56.190" v="0" actId="478"/>
          <ac:picMkLst>
            <pc:docMk/>
            <pc:sldMk cId="3094616022" sldId="494"/>
            <ac:picMk id="2050" creationId="{2C250198-63A7-432E-AC13-FA21B9F10B06}"/>
          </ac:picMkLst>
        </pc:picChg>
      </pc:sldChg>
      <pc:sldChg chg="modSp mod">
        <pc:chgData name="Patel, Jignesh" userId="c8f6f643-687e-4b58-941e-b5f86bf4291b" providerId="ADAL" clId="{06CCF299-7C99-42AE-9254-8DAF123DFA4E}" dt="2021-09-23T12:10:16.063" v="67" actId="207"/>
        <pc:sldMkLst>
          <pc:docMk/>
          <pc:sldMk cId="4073052137" sldId="503"/>
        </pc:sldMkLst>
        <pc:graphicFrameChg chg="modGraphic">
          <ac:chgData name="Patel, Jignesh" userId="c8f6f643-687e-4b58-941e-b5f86bf4291b" providerId="ADAL" clId="{06CCF299-7C99-42AE-9254-8DAF123DFA4E}" dt="2021-09-23T12:10:16.063" v="67" actId="207"/>
          <ac:graphicFrameMkLst>
            <pc:docMk/>
            <pc:sldMk cId="4073052137" sldId="503"/>
            <ac:graphicFrameMk id="4" creationId="{00000000-0000-0000-0000-000000000000}"/>
          </ac:graphicFrameMkLst>
        </pc:graphicFrameChg>
      </pc:sldChg>
      <pc:sldChg chg="addSp delSp modSp mod">
        <pc:chgData name="Patel, Jignesh" userId="c8f6f643-687e-4b58-941e-b5f86bf4291b" providerId="ADAL" clId="{06CCF299-7C99-42AE-9254-8DAF123DFA4E}" dt="2021-09-23T12:06:01.394" v="61"/>
        <pc:sldMkLst>
          <pc:docMk/>
          <pc:sldMk cId="2536241305" sldId="519"/>
        </pc:sldMkLst>
        <pc:spChg chg="del">
          <ac:chgData name="Patel, Jignesh" userId="c8f6f643-687e-4b58-941e-b5f86bf4291b" providerId="ADAL" clId="{06CCF299-7C99-42AE-9254-8DAF123DFA4E}" dt="2021-09-23T11:47:54.251" v="22" actId="478"/>
          <ac:spMkLst>
            <pc:docMk/>
            <pc:sldMk cId="2536241305" sldId="519"/>
            <ac:spMk id="4" creationId="{5DB4C153-15AF-4258-84C8-D175252ABC10}"/>
          </ac:spMkLst>
        </pc:spChg>
        <pc:graphicFrameChg chg="del mod modGraphic">
          <ac:chgData name="Patel, Jignesh" userId="c8f6f643-687e-4b58-941e-b5f86bf4291b" providerId="ADAL" clId="{06CCF299-7C99-42AE-9254-8DAF123DFA4E}" dt="2021-09-23T12:05:57.735" v="60" actId="478"/>
          <ac:graphicFrameMkLst>
            <pc:docMk/>
            <pc:sldMk cId="2536241305" sldId="519"/>
            <ac:graphicFrameMk id="3" creationId="{00000000-0000-0000-0000-000000000000}"/>
          </ac:graphicFrameMkLst>
        </pc:graphicFrameChg>
        <pc:graphicFrameChg chg="add mod">
          <ac:chgData name="Patel, Jignesh" userId="c8f6f643-687e-4b58-941e-b5f86bf4291b" providerId="ADAL" clId="{06CCF299-7C99-42AE-9254-8DAF123DFA4E}" dt="2021-09-23T12:06:01.394" v="61"/>
          <ac:graphicFrameMkLst>
            <pc:docMk/>
            <pc:sldMk cId="2536241305" sldId="519"/>
            <ac:graphicFrameMk id="6" creationId="{8B5F2FED-F6FE-4F8E-95FC-38D8C674FE94}"/>
          </ac:graphicFrameMkLst>
        </pc:graphicFrameChg>
      </pc:sldChg>
      <pc:sldChg chg="addSp delSp modSp del mod">
        <pc:chgData name="Patel, Jignesh" userId="c8f6f643-687e-4b58-941e-b5f86bf4291b" providerId="ADAL" clId="{06CCF299-7C99-42AE-9254-8DAF123DFA4E}" dt="2021-09-23T12:06:13.532" v="62" actId="2696"/>
        <pc:sldMkLst>
          <pc:docMk/>
          <pc:sldMk cId="3714060145" sldId="520"/>
        </pc:sldMkLst>
        <pc:spChg chg="add del mod">
          <ac:chgData name="Patel, Jignesh" userId="c8f6f643-687e-4b58-941e-b5f86bf4291b" providerId="ADAL" clId="{06CCF299-7C99-42AE-9254-8DAF123DFA4E}" dt="2021-09-23T12:05:28.647" v="58"/>
          <ac:spMkLst>
            <pc:docMk/>
            <pc:sldMk cId="3714060145" sldId="520"/>
            <ac:spMk id="2" creationId="{A6189D11-7CA1-451E-839D-F00219AA8BBB}"/>
          </ac:spMkLst>
        </pc:spChg>
        <pc:spChg chg="del">
          <ac:chgData name="Patel, Jignesh" userId="c8f6f643-687e-4b58-941e-b5f86bf4291b" providerId="ADAL" clId="{06CCF299-7C99-42AE-9254-8DAF123DFA4E}" dt="2021-09-23T12:00:33.661" v="45" actId="478"/>
          <ac:spMkLst>
            <pc:docMk/>
            <pc:sldMk cId="3714060145" sldId="520"/>
            <ac:spMk id="4" creationId="{220D4A29-97E3-4C86-B06C-7619B6CC74F4}"/>
          </ac:spMkLst>
        </pc:spChg>
        <pc:graphicFrameChg chg="del mod modGraphic">
          <ac:chgData name="Patel, Jignesh" userId="c8f6f643-687e-4b58-941e-b5f86bf4291b" providerId="ADAL" clId="{06CCF299-7C99-42AE-9254-8DAF123DFA4E}" dt="2021-09-23T12:05:25.467" v="56" actId="478"/>
          <ac:graphicFrameMkLst>
            <pc:docMk/>
            <pc:sldMk cId="3714060145" sldId="520"/>
            <ac:graphicFrameMk id="3" creationId="{00000000-0000-0000-0000-000000000000}"/>
          </ac:graphicFrameMkLst>
        </pc:graphicFrameChg>
        <pc:graphicFrameChg chg="add mod">
          <ac:chgData name="Patel, Jignesh" userId="c8f6f643-687e-4b58-941e-b5f86bf4291b" providerId="ADAL" clId="{06CCF299-7C99-42AE-9254-8DAF123DFA4E}" dt="2021-09-23T12:05:35.166" v="59"/>
          <ac:graphicFrameMkLst>
            <pc:docMk/>
            <pc:sldMk cId="3714060145" sldId="520"/>
            <ac:graphicFrameMk id="6" creationId="{7DBCD35D-0CCE-4752-BBD2-A66B2E574249}"/>
          </ac:graphicFrameMkLst>
        </pc:graphicFrameChg>
      </pc:sldChg>
      <pc:sldChg chg="modSp mod">
        <pc:chgData name="Patel, Jignesh" userId="c8f6f643-687e-4b58-941e-b5f86bf4291b" providerId="ADAL" clId="{06CCF299-7C99-42AE-9254-8DAF123DFA4E}" dt="2021-09-23T21:01:00.440" v="381" actId="20577"/>
        <pc:sldMkLst>
          <pc:docMk/>
          <pc:sldMk cId="1564247609" sldId="521"/>
        </pc:sldMkLst>
        <pc:graphicFrameChg chg="modGraphic">
          <ac:chgData name="Patel, Jignesh" userId="c8f6f643-687e-4b58-941e-b5f86bf4291b" providerId="ADAL" clId="{06CCF299-7C99-42AE-9254-8DAF123DFA4E}" dt="2021-09-23T21:01:00.440" v="381" actId="20577"/>
          <ac:graphicFrameMkLst>
            <pc:docMk/>
            <pc:sldMk cId="1564247609" sldId="521"/>
            <ac:graphicFrameMk id="14" creationId="{65156DB9-B0F1-4AF8-9955-16A12267CC4F}"/>
          </ac:graphicFrameMkLst>
        </pc:graphicFrameChg>
        <pc:graphicFrameChg chg="modGraphic">
          <ac:chgData name="Patel, Jignesh" userId="c8f6f643-687e-4b58-941e-b5f86bf4291b" providerId="ADAL" clId="{06CCF299-7C99-42AE-9254-8DAF123DFA4E}" dt="2021-09-23T20:59:57.242" v="354" actId="20577"/>
          <ac:graphicFrameMkLst>
            <pc:docMk/>
            <pc:sldMk cId="1564247609" sldId="521"/>
            <ac:graphicFrameMk id="17" creationId="{62701C78-2796-4039-9E05-6354F05A7C41}"/>
          </ac:graphicFrameMkLst>
        </pc:graphicFrameChg>
      </pc:sldChg>
      <pc:sldChg chg="modSp mod">
        <pc:chgData name="Patel, Jignesh" userId="c8f6f643-687e-4b58-941e-b5f86bf4291b" providerId="ADAL" clId="{06CCF299-7C99-42AE-9254-8DAF123DFA4E}" dt="2021-09-23T12:20:49.828" v="105" actId="14100"/>
        <pc:sldMkLst>
          <pc:docMk/>
          <pc:sldMk cId="3438221511" sldId="526"/>
        </pc:sldMkLst>
        <pc:graphicFrameChg chg="modGraphic">
          <ac:chgData name="Patel, Jignesh" userId="c8f6f643-687e-4b58-941e-b5f86bf4291b" providerId="ADAL" clId="{06CCF299-7C99-42AE-9254-8DAF123DFA4E}" dt="2021-09-23T12:20:49.828" v="105" actId="14100"/>
          <ac:graphicFrameMkLst>
            <pc:docMk/>
            <pc:sldMk cId="3438221511" sldId="526"/>
            <ac:graphicFrameMk id="3" creationId="{3F4AD96D-49E5-3C43-A605-905ED4F9ED3E}"/>
          </ac:graphicFrameMkLst>
        </pc:graphicFrameChg>
      </pc:sldChg>
      <pc:sldChg chg="modSp mod">
        <pc:chgData name="Patel, Jignesh" userId="c8f6f643-687e-4b58-941e-b5f86bf4291b" providerId="ADAL" clId="{06CCF299-7C99-42AE-9254-8DAF123DFA4E}" dt="2021-09-23T12:15:59.848" v="93" actId="20577"/>
        <pc:sldMkLst>
          <pc:docMk/>
          <pc:sldMk cId="1997234634" sldId="625"/>
        </pc:sldMkLst>
        <pc:spChg chg="mod">
          <ac:chgData name="Patel, Jignesh" userId="c8f6f643-687e-4b58-941e-b5f86bf4291b" providerId="ADAL" clId="{06CCF299-7C99-42AE-9254-8DAF123DFA4E}" dt="2021-09-23T12:15:59.848" v="93" actId="20577"/>
          <ac:spMkLst>
            <pc:docMk/>
            <pc:sldMk cId="1997234634" sldId="625"/>
            <ac:spMk id="3" creationId="{5B51221B-A130-9946-9760-6CCD3579C094}"/>
          </ac:spMkLst>
        </pc:spChg>
      </pc:sldChg>
      <pc:sldChg chg="delSp modSp mod modNotes modNotesTx">
        <pc:chgData name="Patel, Jignesh" userId="c8f6f643-687e-4b58-941e-b5f86bf4291b" providerId="ADAL" clId="{06CCF299-7C99-42AE-9254-8DAF123DFA4E}" dt="2021-09-23T20:56:34.190" v="312" actId="6549"/>
        <pc:sldMkLst>
          <pc:docMk/>
          <pc:sldMk cId="954719197" sldId="626"/>
        </pc:sldMkLst>
        <pc:spChg chg="mod">
          <ac:chgData name="Patel, Jignesh" userId="c8f6f643-687e-4b58-941e-b5f86bf4291b" providerId="ADAL" clId="{06CCF299-7C99-42AE-9254-8DAF123DFA4E}" dt="2021-09-23T20:56:09.229" v="307" actId="20577"/>
          <ac:spMkLst>
            <pc:docMk/>
            <pc:sldMk cId="954719197" sldId="626"/>
            <ac:spMk id="9" creationId="{12C88BE6-7180-D04D-AF5E-E69CAD25B81C}"/>
          </ac:spMkLst>
        </pc:spChg>
        <pc:spChg chg="del mod">
          <ac:chgData name="Patel, Jignesh" userId="c8f6f643-687e-4b58-941e-b5f86bf4291b" providerId="ADAL" clId="{06CCF299-7C99-42AE-9254-8DAF123DFA4E}" dt="2021-09-23T20:48:33.231" v="187" actId="478"/>
          <ac:spMkLst>
            <pc:docMk/>
            <pc:sldMk cId="954719197" sldId="626"/>
            <ac:spMk id="19" creationId="{792C2289-19F8-4F93-AB7B-AAC128168CEC}"/>
          </ac:spMkLst>
        </pc:spChg>
        <pc:spChg chg="mod">
          <ac:chgData name="Patel, Jignesh" userId="c8f6f643-687e-4b58-941e-b5f86bf4291b" providerId="ADAL" clId="{06CCF299-7C99-42AE-9254-8DAF123DFA4E}" dt="2021-09-23T20:56:34.190" v="312" actId="6549"/>
          <ac:spMkLst>
            <pc:docMk/>
            <pc:sldMk cId="954719197" sldId="626"/>
            <ac:spMk id="20" creationId="{F1374A01-7626-48BA-803F-9B03DB824413}"/>
          </ac:spMkLst>
        </pc:spChg>
      </pc:sldChg>
      <pc:sldChg chg="modNotesTx">
        <pc:chgData name="Patel, Jignesh" userId="c8f6f643-687e-4b58-941e-b5f86bf4291b" providerId="ADAL" clId="{06CCF299-7C99-42AE-9254-8DAF123DFA4E}" dt="2021-09-23T20:37:10.276" v="116" actId="20577"/>
        <pc:sldMkLst>
          <pc:docMk/>
          <pc:sldMk cId="696998513" sldId="634"/>
        </pc:sldMkLst>
      </pc:sldChg>
      <pc:sldChg chg="addSp delSp modSp mod">
        <pc:chgData name="Patel, Jignesh" userId="c8f6f643-687e-4b58-941e-b5f86bf4291b" providerId="ADAL" clId="{06CCF299-7C99-42AE-9254-8DAF123DFA4E}" dt="2021-09-23T20:57:48.387" v="319" actId="1076"/>
        <pc:sldMkLst>
          <pc:docMk/>
          <pc:sldMk cId="1884320813" sldId="635"/>
        </pc:sldMkLst>
        <pc:picChg chg="add del mod">
          <ac:chgData name="Patel, Jignesh" userId="c8f6f643-687e-4b58-941e-b5f86bf4291b" providerId="ADAL" clId="{06CCF299-7C99-42AE-9254-8DAF123DFA4E}" dt="2021-09-23T20:57:42.864" v="317" actId="478"/>
          <ac:picMkLst>
            <pc:docMk/>
            <pc:sldMk cId="1884320813" sldId="635"/>
            <ac:picMk id="3" creationId="{61AA63B0-16A1-4BF5-82E1-1AD0F076F459}"/>
          </ac:picMkLst>
        </pc:picChg>
        <pc:picChg chg="add mod">
          <ac:chgData name="Patel, Jignesh" userId="c8f6f643-687e-4b58-941e-b5f86bf4291b" providerId="ADAL" clId="{06CCF299-7C99-42AE-9254-8DAF123DFA4E}" dt="2021-09-23T20:57:48.387" v="319" actId="1076"/>
          <ac:picMkLst>
            <pc:docMk/>
            <pc:sldMk cId="1884320813" sldId="635"/>
            <ac:picMk id="4" creationId="{E2520E18-F4FB-405B-B52F-03B2E75EDE24}"/>
          </ac:picMkLst>
        </pc:picChg>
        <pc:picChg chg="del">
          <ac:chgData name="Patel, Jignesh" userId="c8f6f643-687e-4b58-941e-b5f86bf4291b" providerId="ADAL" clId="{06CCF299-7C99-42AE-9254-8DAF123DFA4E}" dt="2021-09-23T20:57:22.031" v="315" actId="478"/>
          <ac:picMkLst>
            <pc:docMk/>
            <pc:sldMk cId="1884320813" sldId="635"/>
            <ac:picMk id="12" creationId="{B2BA5670-F91B-444D-89DF-7542E153ABFC}"/>
          </ac:picMkLst>
        </pc:picChg>
      </pc:sldChg>
      <pc:sldChg chg="modSp mod">
        <pc:chgData name="Patel, Jignesh" userId="c8f6f643-687e-4b58-941e-b5f86bf4291b" providerId="ADAL" clId="{06CCF299-7C99-42AE-9254-8DAF123DFA4E}" dt="2021-09-23T11:45:26.690" v="21" actId="14100"/>
        <pc:sldMkLst>
          <pc:docMk/>
          <pc:sldMk cId="2858209057" sldId="2383"/>
        </pc:sldMkLst>
        <pc:spChg chg="mod">
          <ac:chgData name="Patel, Jignesh" userId="c8f6f643-687e-4b58-941e-b5f86bf4291b" providerId="ADAL" clId="{06CCF299-7C99-42AE-9254-8DAF123DFA4E}" dt="2021-09-23T11:45:20.495" v="20" actId="1076"/>
          <ac:spMkLst>
            <pc:docMk/>
            <pc:sldMk cId="2858209057" sldId="2383"/>
            <ac:spMk id="2" creationId="{00000000-0000-0000-0000-000000000000}"/>
          </ac:spMkLst>
        </pc:spChg>
        <pc:picChg chg="mod">
          <ac:chgData name="Patel, Jignesh" userId="c8f6f643-687e-4b58-941e-b5f86bf4291b" providerId="ADAL" clId="{06CCF299-7C99-42AE-9254-8DAF123DFA4E}" dt="2021-09-23T11:45:26.690" v="21" actId="14100"/>
          <ac:picMkLst>
            <pc:docMk/>
            <pc:sldMk cId="2858209057" sldId="2383"/>
            <ac:picMk id="3" creationId="{225EACA9-AC0F-4EB4-8EAD-8815C7726757}"/>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1"/>
            <a:ext cx="3170138" cy="479539"/>
          </a:xfrm>
          <a:prstGeom prst="rect">
            <a:avLst/>
          </a:prstGeom>
        </p:spPr>
        <p:txBody>
          <a:bodyPr vert="horz" lIns="90913" tIns="45457" rIns="90913" bIns="45457" rtlCol="0"/>
          <a:lstStyle>
            <a:lvl1pPr algn="l">
              <a:defRPr sz="1100"/>
            </a:lvl1pPr>
          </a:lstStyle>
          <a:p>
            <a:endParaRPr lang="en-US">
              <a:latin typeface="Arial" panose="020B0604020202020204" pitchFamily="34" charset="0"/>
            </a:endParaRPr>
          </a:p>
        </p:txBody>
      </p:sp>
      <p:sp>
        <p:nvSpPr>
          <p:cNvPr id="3" name="Date Placeholder 2"/>
          <p:cNvSpPr>
            <a:spLocks noGrp="1"/>
          </p:cNvSpPr>
          <p:nvPr>
            <p:ph type="dt" sz="quarter" idx="1"/>
          </p:nvPr>
        </p:nvSpPr>
        <p:spPr>
          <a:xfrm>
            <a:off x="4143427" y="1"/>
            <a:ext cx="3170138" cy="479539"/>
          </a:xfrm>
          <a:prstGeom prst="rect">
            <a:avLst/>
          </a:prstGeom>
        </p:spPr>
        <p:txBody>
          <a:bodyPr vert="horz" lIns="90913" tIns="45457" rIns="90913" bIns="45457" rtlCol="0"/>
          <a:lstStyle>
            <a:lvl1pPr algn="r">
              <a:defRPr sz="1100"/>
            </a:lvl1pPr>
          </a:lstStyle>
          <a:p>
            <a:fld id="{B4AD245C-091B-44E2-BFB0-BD94217887F7}" type="datetimeFigureOut">
              <a:rPr lang="en-US" smtClean="0">
                <a:latin typeface="Arial" panose="020B0604020202020204" pitchFamily="34" charset="0"/>
              </a:rPr>
              <a:t>10/19/2021</a:t>
            </a:fld>
            <a:endParaRPr lang="en-US">
              <a:latin typeface="Arial" panose="020B0604020202020204" pitchFamily="34" charset="0"/>
            </a:endParaRPr>
          </a:p>
        </p:txBody>
      </p:sp>
      <p:sp>
        <p:nvSpPr>
          <p:cNvPr id="4" name="Footer Placeholder 3"/>
          <p:cNvSpPr>
            <a:spLocks noGrp="1"/>
          </p:cNvSpPr>
          <p:nvPr>
            <p:ph type="ftr" sz="quarter" idx="2"/>
          </p:nvPr>
        </p:nvSpPr>
        <p:spPr>
          <a:xfrm>
            <a:off x="4" y="9120173"/>
            <a:ext cx="3170138" cy="479539"/>
          </a:xfrm>
          <a:prstGeom prst="rect">
            <a:avLst/>
          </a:prstGeom>
        </p:spPr>
        <p:txBody>
          <a:bodyPr vert="horz" lIns="90913" tIns="45457" rIns="90913" bIns="45457" rtlCol="0" anchor="b"/>
          <a:lstStyle>
            <a:lvl1pPr algn="l">
              <a:defRPr sz="1100"/>
            </a:lvl1pPr>
          </a:lstStyle>
          <a:p>
            <a:endParaRPr lang="en-US">
              <a:latin typeface="Arial" panose="020B0604020202020204" pitchFamily="34" charset="0"/>
            </a:endParaRPr>
          </a:p>
        </p:txBody>
      </p:sp>
      <p:sp>
        <p:nvSpPr>
          <p:cNvPr id="5" name="Slide Number Placeholder 4"/>
          <p:cNvSpPr>
            <a:spLocks noGrp="1"/>
          </p:cNvSpPr>
          <p:nvPr>
            <p:ph type="sldNum" sz="quarter" idx="3"/>
          </p:nvPr>
        </p:nvSpPr>
        <p:spPr>
          <a:xfrm>
            <a:off x="4143427" y="9120173"/>
            <a:ext cx="3170138" cy="479539"/>
          </a:xfrm>
          <a:prstGeom prst="rect">
            <a:avLst/>
          </a:prstGeom>
        </p:spPr>
        <p:txBody>
          <a:bodyPr vert="horz" lIns="90913" tIns="45457" rIns="90913" bIns="45457" rtlCol="0" anchor="b"/>
          <a:lstStyle>
            <a:lvl1pPr algn="r">
              <a:defRPr sz="1100"/>
            </a:lvl1pPr>
          </a:lstStyle>
          <a:p>
            <a:fld id="{9A913F39-CFF6-40F1-84D1-700840B41EAB}" type="slidenum">
              <a:rPr lang="en-US" smtClean="0">
                <a:latin typeface="Arial" panose="020B0604020202020204" pitchFamily="34" charset="0"/>
              </a:rPr>
              <a:t>‹#›</a:t>
            </a:fld>
            <a:endParaRPr lang="en-US">
              <a:latin typeface="Arial" panose="020B0604020202020204" pitchFamily="34" charset="0"/>
            </a:endParaRPr>
          </a:p>
        </p:txBody>
      </p:sp>
    </p:spTree>
    <p:extLst>
      <p:ext uri="{BB962C8B-B14F-4D97-AF65-F5344CB8AC3E}">
        <p14:creationId xmlns:p14="http://schemas.microsoft.com/office/powerpoint/2010/main" val="1954813182"/>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8478" tIns="49238" rIns="98478" bIns="49238" rtlCol="0"/>
          <a:lstStyle>
            <a:lvl1pPr algn="l">
              <a:defRPr sz="1200">
                <a:latin typeface="Arial" panose="020B0604020202020204" pitchFamily="34" charset="0"/>
              </a:defRPr>
            </a:lvl1pPr>
          </a:lstStyle>
          <a:p>
            <a:endParaRPr lang="en-US"/>
          </a:p>
        </p:txBody>
      </p:sp>
      <p:sp>
        <p:nvSpPr>
          <p:cNvPr id="3" name="Date Placeholder 2"/>
          <p:cNvSpPr>
            <a:spLocks noGrp="1"/>
          </p:cNvSpPr>
          <p:nvPr>
            <p:ph type="dt" idx="1"/>
          </p:nvPr>
        </p:nvSpPr>
        <p:spPr>
          <a:xfrm>
            <a:off x="4143589" y="1"/>
            <a:ext cx="3169920" cy="480060"/>
          </a:xfrm>
          <a:prstGeom prst="rect">
            <a:avLst/>
          </a:prstGeom>
        </p:spPr>
        <p:txBody>
          <a:bodyPr vert="horz" lIns="98478" tIns="49238" rIns="98478" bIns="49238" rtlCol="0"/>
          <a:lstStyle>
            <a:lvl1pPr algn="r">
              <a:defRPr sz="1200">
                <a:latin typeface="Arial" panose="020B0604020202020204" pitchFamily="34" charset="0"/>
              </a:defRPr>
            </a:lvl1pPr>
          </a:lstStyle>
          <a:p>
            <a:fld id="{0BA5BBE4-AEA3-489A-A28E-0C2FAF2506E3}" type="datetimeFigureOut">
              <a:rPr lang="en-US" smtClean="0"/>
              <a:pPr/>
              <a:t>10/18/2021</a:t>
            </a:fld>
            <a:endParaRPr lang="en-US"/>
          </a:p>
        </p:txBody>
      </p:sp>
      <p:sp>
        <p:nvSpPr>
          <p:cNvPr id="4" name="Slide Image Placeholder 3"/>
          <p:cNvSpPr>
            <a:spLocks noGrp="1" noRot="1" noChangeAspect="1"/>
          </p:cNvSpPr>
          <p:nvPr>
            <p:ph type="sldImg" idx="2"/>
          </p:nvPr>
        </p:nvSpPr>
        <p:spPr>
          <a:xfrm>
            <a:off x="458788" y="720725"/>
            <a:ext cx="6397625" cy="3598863"/>
          </a:xfrm>
          <a:prstGeom prst="rect">
            <a:avLst/>
          </a:prstGeom>
          <a:noFill/>
          <a:ln w="12700">
            <a:solidFill>
              <a:prstClr val="black"/>
            </a:solidFill>
          </a:ln>
        </p:spPr>
        <p:txBody>
          <a:bodyPr vert="horz" lIns="98478" tIns="49238" rIns="98478" bIns="49238" rtlCol="0" anchor="ctr"/>
          <a:lstStyle/>
          <a:p>
            <a:endParaRPr lang="en-GB"/>
          </a:p>
        </p:txBody>
      </p:sp>
      <p:sp>
        <p:nvSpPr>
          <p:cNvPr id="5" name="Notes Placeholder 4"/>
          <p:cNvSpPr>
            <a:spLocks noGrp="1"/>
          </p:cNvSpPr>
          <p:nvPr>
            <p:ph type="body" sz="quarter" idx="3"/>
          </p:nvPr>
        </p:nvSpPr>
        <p:spPr>
          <a:xfrm>
            <a:off x="731520" y="4560571"/>
            <a:ext cx="5852160" cy="4320540"/>
          </a:xfrm>
          <a:prstGeom prst="rect">
            <a:avLst/>
          </a:prstGeom>
        </p:spPr>
        <p:txBody>
          <a:bodyPr vert="horz" lIns="98478" tIns="49238" rIns="98478" bIns="49238"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8478" tIns="49238" rIns="98478" bIns="49238" rtlCol="0" anchor="b"/>
          <a:lstStyle>
            <a:lvl1pPr algn="l">
              <a:defRPr sz="1200">
                <a:latin typeface="Arial" panose="020B0604020202020204" pitchFamily="34" charset="0"/>
              </a:defRPr>
            </a:lvl1pPr>
          </a:lstStyle>
          <a:p>
            <a:endParaRPr lang="en-US"/>
          </a:p>
        </p:txBody>
      </p:sp>
      <p:sp>
        <p:nvSpPr>
          <p:cNvPr id="7" name="Slide Number Placeholder 6"/>
          <p:cNvSpPr>
            <a:spLocks noGrp="1"/>
          </p:cNvSpPr>
          <p:nvPr>
            <p:ph type="sldNum" sz="quarter" idx="5"/>
          </p:nvPr>
        </p:nvSpPr>
        <p:spPr>
          <a:xfrm>
            <a:off x="4143589" y="9119475"/>
            <a:ext cx="3169920" cy="480060"/>
          </a:xfrm>
          <a:prstGeom prst="rect">
            <a:avLst/>
          </a:prstGeom>
        </p:spPr>
        <p:txBody>
          <a:bodyPr vert="horz" lIns="98478" tIns="49238" rIns="98478" bIns="49238" rtlCol="0" anchor="b"/>
          <a:lstStyle>
            <a:lvl1pPr algn="r">
              <a:defRPr sz="1200">
                <a:latin typeface="Arial" panose="020B0604020202020204" pitchFamily="34" charset="0"/>
              </a:defRPr>
            </a:lvl1pPr>
          </a:lstStyle>
          <a:p>
            <a:fld id="{C0F4A2C8-6C88-4E71-83EE-698B9D4FE22F}" type="slidenum">
              <a:rPr lang="en-US" smtClean="0"/>
              <a:pPr/>
              <a:t>‹#›</a:t>
            </a:fld>
            <a:endParaRPr lang="en-US"/>
          </a:p>
        </p:txBody>
      </p:sp>
    </p:spTree>
    <p:extLst>
      <p:ext uri="{BB962C8B-B14F-4D97-AF65-F5344CB8AC3E}">
        <p14:creationId xmlns:p14="http://schemas.microsoft.com/office/powerpoint/2010/main" val="1904730299"/>
      </p:ext>
    </p:extLst>
  </p:cSld>
  <p:clrMap bg1="lt1" tx1="dk1" bg2="lt2" tx2="dk2" accent1="accent1" accent2="accent2" accent3="accent3" accent4="accent4" accent5="accent5" accent6="accent6" hlink="hlink" folHlink="folHlink"/>
  <p:hf hdr="0" ftr="0" dt="0"/>
  <p:notesStyle>
    <a:lvl1pPr marL="0" algn="l" defTabSz="1219170" rtl="0" eaLnBrk="1" latinLnBrk="0" hangingPunct="1">
      <a:defRPr sz="1600" kern="1200">
        <a:solidFill>
          <a:schemeClr val="tx1"/>
        </a:solidFill>
        <a:latin typeface="Arial" panose="020B0604020202020204" pitchFamily="34" charset="0"/>
        <a:ea typeface="+mn-ea"/>
        <a:cs typeface="+mn-cs"/>
      </a:defRPr>
    </a:lvl1pPr>
    <a:lvl2pPr marL="609585" algn="l" defTabSz="1219170" rtl="0" eaLnBrk="1" latinLnBrk="0" hangingPunct="1">
      <a:defRPr sz="1600" kern="1200">
        <a:solidFill>
          <a:schemeClr val="tx1"/>
        </a:solidFill>
        <a:latin typeface="Arial" panose="020B0604020202020204" pitchFamily="34" charset="0"/>
        <a:ea typeface="+mn-ea"/>
        <a:cs typeface="+mn-cs"/>
      </a:defRPr>
    </a:lvl2pPr>
    <a:lvl3pPr marL="1219170" algn="l" defTabSz="1219170" rtl="0" eaLnBrk="1" latinLnBrk="0" hangingPunct="1">
      <a:defRPr sz="1600" kern="1200">
        <a:solidFill>
          <a:schemeClr val="tx1"/>
        </a:solidFill>
        <a:latin typeface="Arial" panose="020B0604020202020204" pitchFamily="34" charset="0"/>
        <a:ea typeface="+mn-ea"/>
        <a:cs typeface="+mn-cs"/>
      </a:defRPr>
    </a:lvl3pPr>
    <a:lvl4pPr marL="1828754" algn="l" defTabSz="1219170" rtl="0" eaLnBrk="1" latinLnBrk="0" hangingPunct="1">
      <a:defRPr sz="1600" kern="1200">
        <a:solidFill>
          <a:schemeClr val="tx1"/>
        </a:solidFill>
        <a:latin typeface="Arial" panose="020B0604020202020204" pitchFamily="34" charset="0"/>
        <a:ea typeface="+mn-ea"/>
        <a:cs typeface="+mn-cs"/>
      </a:defRPr>
    </a:lvl4pPr>
    <a:lvl5pPr marL="2438339" algn="l" defTabSz="1219170" rtl="0" eaLnBrk="1" latinLnBrk="0" hangingPunct="1">
      <a:defRPr sz="1600" kern="1200">
        <a:solidFill>
          <a:schemeClr val="tx1"/>
        </a:solidFill>
        <a:latin typeface="Arial" panose="020B0604020202020204" pitchFamily="34"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applicationstandards.deloitte.com/app/core/governance/application"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itsm.deloitte.com/SD/SA/SitePages/DisasterRecoveryDesign.aspx" TargetMode="External"/><Relationship Id="rId2" Type="http://schemas.openxmlformats.org/officeDocument/2006/relationships/slide" Target="../slides/slide21.xml"/><Relationship Id="rId1" Type="http://schemas.openxmlformats.org/officeDocument/2006/relationships/notesMaster" Target="../notesMasters/notesMaster1.xml"/><Relationship Id="rId5" Type="http://schemas.openxmlformats.org/officeDocument/2006/relationships/hyperlink" Target="https://idr.deloitte.com/IDR%20Training/IT%20Service%20Continuity%20Management%20Process.Pdf" TargetMode="External"/><Relationship Id="rId4" Type="http://schemas.openxmlformats.org/officeDocument/2006/relationships/hyperlink" Target="https://itsm.deloitte.com/SD/SitePages/ITServiceContinuity.aspx" TargetMode="Externa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mailto:usitsdasdatamanagementcoe@deloitte.com"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deloittenet.deloitte.com/About/Policies/Admin/Pages/960ExportControlsCompliance.aspx" TargetMode="External"/><Relationship Id="rId2" Type="http://schemas.openxmlformats.org/officeDocument/2006/relationships/slide" Target="../slides/slide28.xml"/><Relationship Id="rId1" Type="http://schemas.openxmlformats.org/officeDocument/2006/relationships/notesMaster" Target="../notesMasters/notesMaster1.xml"/><Relationship Id="rId6" Type="http://schemas.openxmlformats.org/officeDocument/2006/relationships/hyperlink" Target="mailto:usitsdasdatamanagementcoe@deloitte.com" TargetMode="External"/><Relationship Id="rId5" Type="http://schemas.openxmlformats.org/officeDocument/2006/relationships/hyperlink" Target="https://www.govinfo.gov/content/pkg/CFR-2013-title12-vol4/pdf/CFR-2013-title12-vol4-sec261-2.pdf" TargetMode="External"/><Relationship Id="rId4" Type="http://schemas.openxmlformats.org/officeDocument/2006/relationships/hyperlink" Target="https://www.archives.gov/cui/about" TargetMode="External"/></Relationships>
</file>

<file path=ppt/notesSlides/_rels/notesSlide28.xml.rels><?xml version="1.0" encoding="UTF-8" standalone="yes"?>
<Relationships xmlns="http://schemas.openxmlformats.org/package/2006/relationships"><Relationship Id="rId3" Type="http://schemas.openxmlformats.org/officeDocument/2006/relationships/hyperlink" Target="mailto:usitsdasdatamanagementcoe@deloitte.com"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3" Type="http://schemas.openxmlformats.org/officeDocument/2006/relationships/hyperlink" Target="https://applicationstandards.deloitte.com/app/core/governance/technology" TargetMode="External"/><Relationship Id="rId2" Type="http://schemas.openxmlformats.org/officeDocument/2006/relationships/slide" Target="../slides/slide39.xml"/><Relationship Id="rId1" Type="http://schemas.openxmlformats.org/officeDocument/2006/relationships/notesMaster" Target="../notesMasters/notesMaster1.xml"/><Relationship Id="rId4" Type="http://schemas.openxmlformats.org/officeDocument/2006/relationships/hyperlink" Target="https://resources.deloitte.com/sites/US/About/Confidentiality/Pages/home.aspx"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deloittenet.deloitte.com/About/Policies/Admin/Pages/APR-601_Records-Retention-Policies.aspx"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applicationstandards.deloitte.com/app/core/governance/application"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applicationstandards.deloitte.com/app/core/governance/application"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mailto:usitsdasdatamanagementcoe@deloitte.com"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applicationstandards.deloitte.com/app/core/governance/application"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GB" b="0"/>
              <a:t>Updated in v2.1: </a:t>
            </a:r>
            <a:r>
              <a:rPr lang="en-GB"/>
              <a:t>Image and formatting of slide updated</a:t>
            </a:r>
          </a:p>
          <a:p>
            <a:r>
              <a:rPr lang="en-GB"/>
              <a:t>Please verify that you are using the latest version of the template and ensure you keep the template version number in the top right corner.</a:t>
            </a:r>
          </a:p>
        </p:txBody>
      </p:sp>
      <p:sp>
        <p:nvSpPr>
          <p:cNvPr id="4" name="Slide Number Placeholder 3"/>
          <p:cNvSpPr>
            <a:spLocks noGrp="1"/>
          </p:cNvSpPr>
          <p:nvPr>
            <p:ph type="sldNum" sz="quarter" idx="10"/>
          </p:nvPr>
        </p:nvSpPr>
        <p:spPr/>
        <p:txBody>
          <a:bodyPr/>
          <a:lstStyle/>
          <a:p>
            <a:fld id="{C0F4A2C8-6C88-4E71-83EE-698B9D4FE22F}" type="slidenum">
              <a:rPr lang="en-US" smtClean="0"/>
              <a:pPr/>
              <a:t>1</a:t>
            </a:fld>
            <a:endParaRPr lang="en-US"/>
          </a:p>
        </p:txBody>
      </p:sp>
    </p:spTree>
    <p:extLst>
      <p:ext uri="{BB962C8B-B14F-4D97-AF65-F5344CB8AC3E}">
        <p14:creationId xmlns:p14="http://schemas.microsoft.com/office/powerpoint/2010/main" val="18252613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b="1" dirty="0">
                <a:latin typeface="Arial"/>
                <a:ea typeface="ＭＳ Ｐゴシック"/>
                <a:cs typeface="Arial"/>
              </a:rPr>
              <a:t>Steps Description:</a:t>
            </a:r>
            <a:endParaRPr lang="en-US" sz="1600" b="1" kern="1200" dirty="0">
              <a:solidFill>
                <a:schemeClr val="tx1"/>
              </a:solidFill>
              <a:effectLst/>
              <a:latin typeface="Arial" panose="020B0604020202020204" pitchFamily="34" charset="0"/>
              <a:ea typeface="ＭＳ Ｐゴシック" charset="0"/>
              <a:cs typeface="+mn-cs"/>
            </a:endParaRPr>
          </a:p>
          <a:p>
            <a:pPr marL="342900" indent="-342900">
              <a:buAutoNum type="arabicPeriod"/>
            </a:pPr>
            <a:r>
              <a:rPr lang="en-US" dirty="0">
                <a:latin typeface="Arial"/>
                <a:cs typeface="Arial"/>
              </a:rPr>
              <a:t>Auditor will open AO Engagement and Working Paper search screen from Omnia application. </a:t>
            </a:r>
            <a:endParaRPr lang="en-US" dirty="0">
              <a:cs typeface="Arial" panose="020B0604020202020204" pitchFamily="34" charset="0"/>
            </a:endParaRPr>
          </a:p>
          <a:p>
            <a:pPr marL="342900" indent="-342900">
              <a:buAutoNum type="arabicPeriod"/>
            </a:pPr>
            <a:r>
              <a:rPr lang="en-US" dirty="0">
                <a:latin typeface="Arial"/>
                <a:cs typeface="Arial"/>
              </a:rPr>
              <a:t>Enter an Engagement search criteria and submit engagement search request.</a:t>
            </a:r>
            <a:endParaRPr lang="en-US" dirty="0">
              <a:cs typeface="Arial" panose="020B0604020202020204" pitchFamily="34" charset="0"/>
            </a:endParaRPr>
          </a:p>
          <a:p>
            <a:pPr marL="342900" indent="-342900">
              <a:buAutoNum type="arabicPeriod"/>
            </a:pPr>
            <a:r>
              <a:rPr lang="en-US" dirty="0">
                <a:latin typeface="Arial"/>
                <a:cs typeface="Arial"/>
              </a:rPr>
              <a:t>Request will be sent with security headers to AO </a:t>
            </a:r>
            <a:r>
              <a:rPr lang="en-US" dirty="0" err="1">
                <a:latin typeface="Arial"/>
                <a:cs typeface="Arial"/>
              </a:rPr>
              <a:t>WebAPI</a:t>
            </a:r>
            <a:r>
              <a:rPr lang="en-US" dirty="0">
                <a:latin typeface="Arial"/>
                <a:cs typeface="Arial"/>
              </a:rPr>
              <a:t>. (Existing API to get EMS engagements)</a:t>
            </a:r>
            <a:endParaRPr lang="en-US" dirty="0">
              <a:cs typeface="Arial"/>
            </a:endParaRPr>
          </a:p>
          <a:p>
            <a:pPr marL="342900" indent="-342900">
              <a:buAutoNum type="arabicPeriod"/>
            </a:pPr>
            <a:r>
              <a:rPr lang="en-US" dirty="0">
                <a:latin typeface="Arial"/>
                <a:cs typeface="Arial"/>
              </a:rPr>
              <a:t>Get Response for searched engagements and display engagements.</a:t>
            </a:r>
            <a:endParaRPr lang="en-US" dirty="0">
              <a:cs typeface="Arial"/>
            </a:endParaRPr>
          </a:p>
          <a:p>
            <a:pPr marL="342900" indent="-342900">
              <a:buAutoNum type="arabicPeriod"/>
            </a:pPr>
            <a:r>
              <a:rPr lang="en-US" dirty="0">
                <a:latin typeface="Arial"/>
                <a:cs typeface="Arial"/>
              </a:rPr>
              <a:t>Select Engagement and enter working paper search criteria and submit working paper search request</a:t>
            </a:r>
          </a:p>
          <a:p>
            <a:pPr marL="342900" indent="-342900">
              <a:buAutoNum type="arabicPeriod"/>
            </a:pPr>
            <a:r>
              <a:rPr lang="en-US" dirty="0">
                <a:latin typeface="Arial"/>
                <a:cs typeface="Arial"/>
              </a:rPr>
              <a:t>Get the </a:t>
            </a:r>
            <a:r>
              <a:rPr lang="en-US" dirty="0" err="1">
                <a:latin typeface="Arial"/>
                <a:cs typeface="Arial"/>
              </a:rPr>
              <a:t>WebAPI</a:t>
            </a:r>
            <a:r>
              <a:rPr lang="en-US" dirty="0">
                <a:latin typeface="Arial"/>
                <a:cs typeface="Arial"/>
              </a:rPr>
              <a:t> Response for working paper metadata and display it for selected engagement. (Existing API) </a:t>
            </a:r>
            <a:endParaRPr lang="en-US" dirty="0">
              <a:cs typeface="Arial" panose="020B0604020202020204" pitchFamily="34" charset="0"/>
            </a:endParaRPr>
          </a:p>
          <a:p>
            <a:pPr marL="342900" indent="-342900">
              <a:buAutoNum type="arabicPeriod"/>
            </a:pPr>
            <a:r>
              <a:rPr lang="en-US" dirty="0">
                <a:latin typeface="Arial"/>
                <a:cs typeface="Arial"/>
              </a:rPr>
              <a:t>Along with Engagement file and selected working papers metadata will be created in some AO staging table using AO </a:t>
            </a:r>
            <a:r>
              <a:rPr lang="en-US" dirty="0" err="1">
                <a:latin typeface="Arial"/>
                <a:cs typeface="Arial"/>
              </a:rPr>
              <a:t>WebAPI</a:t>
            </a:r>
            <a:r>
              <a:rPr lang="en-US" dirty="0">
                <a:latin typeface="Arial"/>
                <a:cs typeface="Arial"/>
              </a:rPr>
              <a:t>. (Like upload WPs to EMS)</a:t>
            </a:r>
            <a:endParaRPr lang="en-US" dirty="0">
              <a:cs typeface="Arial" panose="020B0604020202020204" pitchFamily="34" charset="0"/>
            </a:endParaRPr>
          </a:p>
          <a:p>
            <a:pPr marL="342900" indent="-342900">
              <a:buAutoNum type="arabicPeriod"/>
            </a:pPr>
            <a:r>
              <a:rPr lang="en-US" dirty="0">
                <a:latin typeface="Arial"/>
                <a:cs typeface="Arial"/>
              </a:rPr>
              <a:t>There will one Omnia working paper queue processor in AO which will pick the pending working papers</a:t>
            </a:r>
            <a:endParaRPr lang="en-US" dirty="0">
              <a:cs typeface="Arial" panose="020B0604020202020204" pitchFamily="34" charset="0"/>
            </a:endParaRPr>
          </a:p>
          <a:p>
            <a:pPr marL="342900" indent="-342900">
              <a:buAutoNum type="arabicPeriod"/>
            </a:pPr>
            <a:r>
              <a:rPr lang="en-US" dirty="0">
                <a:latin typeface="Arial"/>
                <a:cs typeface="Arial"/>
              </a:rPr>
              <a:t>Pending working paper blob will be requested using AO </a:t>
            </a:r>
            <a:r>
              <a:rPr lang="en-US" dirty="0" err="1">
                <a:latin typeface="Arial"/>
                <a:cs typeface="Arial"/>
              </a:rPr>
              <a:t>WebAPI</a:t>
            </a:r>
            <a:r>
              <a:rPr lang="en-US" dirty="0">
                <a:latin typeface="Arial"/>
                <a:cs typeface="Arial"/>
              </a:rPr>
              <a:t>.(Existing API)</a:t>
            </a:r>
            <a:endParaRPr lang="en-US" dirty="0">
              <a:cs typeface="Arial" panose="020B0604020202020204" pitchFamily="34" charset="0"/>
            </a:endParaRPr>
          </a:p>
          <a:p>
            <a:pPr marL="342900" indent="-342900">
              <a:buAutoNum type="arabicPeriod"/>
            </a:pPr>
            <a:r>
              <a:rPr lang="en-US" dirty="0" err="1">
                <a:latin typeface="Arial"/>
                <a:cs typeface="Arial"/>
              </a:rPr>
              <a:t>WebAPI</a:t>
            </a:r>
            <a:r>
              <a:rPr lang="en-US" dirty="0">
                <a:latin typeface="Arial"/>
                <a:cs typeface="Arial"/>
              </a:rPr>
              <a:t> will have working paper blob and its metadata as response for further processing</a:t>
            </a:r>
            <a:endParaRPr lang="en-US" dirty="0">
              <a:cs typeface="Arial" panose="020B0604020202020204" pitchFamily="34" charset="0"/>
            </a:endParaRPr>
          </a:p>
          <a:p>
            <a:pPr marL="342900" indent="-342900">
              <a:buAutoNum type="arabicPeriod"/>
            </a:pPr>
            <a:r>
              <a:rPr lang="en-US" dirty="0">
                <a:latin typeface="Arial"/>
                <a:cs typeface="Arial"/>
              </a:rPr>
              <a:t>WP Queue Processor will authenticate and Authorize against the Omnia WP API and get the bearer token</a:t>
            </a:r>
            <a:endParaRPr lang="en-US" dirty="0">
              <a:cs typeface="Arial" panose="020B0604020202020204" pitchFamily="34" charset="0"/>
            </a:endParaRPr>
          </a:p>
          <a:p>
            <a:pPr marL="342900" indent="-342900">
              <a:buAutoNum type="arabicPeriod"/>
            </a:pPr>
            <a:r>
              <a:rPr lang="en-US" dirty="0">
                <a:latin typeface="Arial"/>
                <a:cs typeface="Arial"/>
              </a:rPr>
              <a:t>WP Queue Processor will call Omnia API endpoints to perform batch processing of working papers by passing required parameters, Working paper blob and bearer token.</a:t>
            </a:r>
            <a:endParaRPr lang="en-US" dirty="0">
              <a:cs typeface="Arial" panose="020B0604020202020204" pitchFamily="34" charset="0"/>
            </a:endParaRPr>
          </a:p>
          <a:p>
            <a:pPr marL="342900" indent="-342900">
              <a:buAutoNum type="arabicPeriod"/>
            </a:pPr>
            <a:r>
              <a:rPr lang="en-US" dirty="0">
                <a:latin typeface="Arial"/>
                <a:cs typeface="Arial"/>
              </a:rPr>
              <a:t>WP Omnia Poller fetches status for the transition from Omnia and updates it for corresponding metadata in SQL Table.</a:t>
            </a:r>
            <a:endParaRPr lang="en-US" dirty="0">
              <a:cs typeface="Arial" panose="020B0604020202020204" pitchFamily="34" charset="0"/>
            </a:endParaRPr>
          </a:p>
          <a:p>
            <a:pPr lvl="0"/>
            <a:endParaRPr lang="en-US" sz="1600" b="1" kern="1200" dirty="0">
              <a:solidFill>
                <a:schemeClr val="tx1"/>
              </a:solidFill>
              <a:effectLst/>
              <a:latin typeface="Arial" panose="020B0604020202020204" pitchFamily="34" charset="0"/>
              <a:ea typeface="ＭＳ Ｐゴシック" charset="0"/>
              <a:cs typeface="Arial"/>
            </a:endParaRPr>
          </a:p>
          <a:p>
            <a:pPr lvl="0"/>
            <a:endParaRPr lang="en-US" sz="1600" kern="1200" dirty="0">
              <a:solidFill>
                <a:schemeClr val="tx1"/>
              </a:solidFill>
              <a:effectLst/>
              <a:ea typeface="ＭＳ Ｐゴシック" charset="0"/>
              <a:cs typeface="Arial" panose="020B0604020202020204" pitchFamily="34" charset="0"/>
            </a:endParaRPr>
          </a:p>
          <a:p>
            <a:pPr marL="0" lvl="0" indent="0">
              <a:buFontTx/>
              <a:buNone/>
            </a:pP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10</a:t>
            </a:fld>
            <a:endParaRPr lang="en-US"/>
          </a:p>
        </p:txBody>
      </p:sp>
    </p:spTree>
    <p:extLst>
      <p:ext uri="{BB962C8B-B14F-4D97-AF65-F5344CB8AC3E}">
        <p14:creationId xmlns:p14="http://schemas.microsoft.com/office/powerpoint/2010/main" val="42847002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sz="1600" b="1" kern="1200">
                <a:solidFill>
                  <a:schemeClr val="tx1"/>
                </a:solidFill>
                <a:effectLst/>
                <a:latin typeface="Arial" panose="020B0604020202020204" pitchFamily="34" charset="0"/>
                <a:ea typeface="ＭＳ Ｐゴシック" charset="0"/>
                <a:cs typeface="+mn-cs"/>
              </a:rPr>
              <a:t>Notes</a:t>
            </a:r>
          </a:p>
          <a:p>
            <a:pPr marL="285750" lvl="0" indent="-285750">
              <a:buFont typeface="Arial" panose="020B0604020202020204" pitchFamily="34" charset="0"/>
              <a:buChar char="•"/>
            </a:pPr>
            <a:r>
              <a:rPr lang="en-US" sz="1600" kern="1200">
                <a:solidFill>
                  <a:schemeClr val="tx1"/>
                </a:solidFill>
                <a:effectLst/>
                <a:latin typeface="Arial" panose="020B0604020202020204" pitchFamily="34" charset="0"/>
                <a:ea typeface="ＭＳ Ｐゴシック" charset="0"/>
                <a:cs typeface="+mn-cs"/>
              </a:rPr>
              <a:t>Include server details for all environments (minimum prod)</a:t>
            </a:r>
          </a:p>
          <a:p>
            <a:pPr marL="285750" lvl="0" indent="-285750">
              <a:buFont typeface="Arial" panose="020B0604020202020204" pitchFamily="34" charset="0"/>
              <a:buChar char="•"/>
            </a:pPr>
            <a:r>
              <a:rPr lang="en-US" sz="1600" kern="1200">
                <a:solidFill>
                  <a:schemeClr val="tx1"/>
                </a:solidFill>
                <a:effectLst/>
                <a:latin typeface="Arial" panose="020B0604020202020204" pitchFamily="34" charset="0"/>
                <a:ea typeface="ＭＳ Ｐゴシック" charset="0"/>
                <a:cs typeface="+mn-cs"/>
              </a:rPr>
              <a:t>Firewall terminating at F5 or Web Server nodes</a:t>
            </a:r>
          </a:p>
          <a:p>
            <a:pPr marL="0" lvl="0" indent="0">
              <a:buFont typeface="Arial" panose="020B0604020202020204" pitchFamily="34" charset="0"/>
              <a:buNone/>
            </a:pPr>
            <a:endParaRPr lang="en-US" sz="1600" b="1" kern="1200">
              <a:solidFill>
                <a:schemeClr val="tx1"/>
              </a:solidFill>
              <a:effectLst/>
              <a:latin typeface="Arial" panose="020B0604020202020204" pitchFamily="34" charset="0"/>
              <a:ea typeface="ＭＳ Ｐゴシック" charset="0"/>
              <a:cs typeface="+mn-cs"/>
            </a:endParaRPr>
          </a:p>
          <a:p>
            <a:pPr marL="0" lvl="0" indent="0">
              <a:buFont typeface="Arial" panose="020B0604020202020204" pitchFamily="34" charset="0"/>
              <a:buNone/>
            </a:pPr>
            <a:r>
              <a:rPr lang="en-US" b="1"/>
              <a:t>PAR Template Diagrams</a:t>
            </a:r>
            <a:r>
              <a:rPr lang="en-US" b="0"/>
              <a:t> </a:t>
            </a:r>
          </a:p>
          <a:p>
            <a:pPr marL="285750" lvl="0" indent="-285750">
              <a:buFont typeface="Arial" panose="020B0604020202020204" pitchFamily="34" charset="0"/>
              <a:buChar char="•"/>
            </a:pPr>
            <a:r>
              <a:rPr lang="en-US">
                <a:hlinkClick r:id="rId3"/>
              </a:rPr>
              <a:t>https://applicationstandards.deloitte.com/app/core/governance/application</a:t>
            </a:r>
            <a:endParaRPr lang="en-US"/>
          </a:p>
          <a:p>
            <a:pPr marL="285750" lvl="0" indent="-285750">
              <a:buFont typeface="Arial" panose="020B0604020202020204" pitchFamily="34" charset="0"/>
              <a:buChar char="•"/>
            </a:pPr>
            <a:endParaRPr lang="en-US" sz="1600" kern="1200">
              <a:solidFill>
                <a:schemeClr val="tx1"/>
              </a:solidFill>
              <a:effectLst/>
              <a:latin typeface="Arial" panose="020B0604020202020204" pitchFamily="34" charset="0"/>
              <a:ea typeface="ＭＳ Ｐゴシック" charset="0"/>
              <a:cs typeface="+mn-cs"/>
            </a:endParaRPr>
          </a:p>
          <a:p>
            <a:endParaRPr lang="en-US" sz="1600" kern="1200">
              <a:solidFill>
                <a:schemeClr val="tx1"/>
              </a:solidFill>
              <a:effectLst/>
              <a:latin typeface="Arial" panose="020B0604020202020204" pitchFamily="34" charset="0"/>
              <a:ea typeface="+mn-ea"/>
              <a:cs typeface="+mn-cs"/>
            </a:endParaRPr>
          </a:p>
          <a:p>
            <a:pPr marL="0" lvl="0" indent="0">
              <a:buFont typeface="Arial" panose="020B0604020202020204" pitchFamily="34" charset="0"/>
              <a:buNone/>
            </a:pPr>
            <a:endParaRPr lang="en-US" sz="1600" kern="1200">
              <a:solidFill>
                <a:schemeClr val="tx1"/>
              </a:solidFill>
              <a:effectLst/>
              <a:latin typeface="Arial" panose="020B0604020202020204" pitchFamily="34" charset="0"/>
              <a:ea typeface="ＭＳ Ｐゴシック" charset="0"/>
              <a:cs typeface="+mn-cs"/>
            </a:endParaRPr>
          </a:p>
          <a:p>
            <a:endParaRPr lang="en-US"/>
          </a:p>
        </p:txBody>
      </p:sp>
      <p:sp>
        <p:nvSpPr>
          <p:cNvPr id="4" name="Slide Number Placeholder 3"/>
          <p:cNvSpPr>
            <a:spLocks noGrp="1"/>
          </p:cNvSpPr>
          <p:nvPr>
            <p:ph type="sldNum" sz="quarter" idx="10"/>
          </p:nvPr>
        </p:nvSpPr>
        <p:spPr/>
        <p:txBody>
          <a:bodyPr/>
          <a:lstStyle/>
          <a:p>
            <a:fld id="{C0F4A2C8-6C88-4E71-83EE-698B9D4FE22F}" type="slidenum">
              <a:rPr lang="en-US" smtClean="0"/>
              <a:pPr/>
              <a:t>11</a:t>
            </a:fld>
            <a:endParaRPr lang="en-US"/>
          </a:p>
        </p:txBody>
      </p:sp>
    </p:spTree>
    <p:extLst>
      <p:ext uri="{BB962C8B-B14F-4D97-AF65-F5344CB8AC3E}">
        <p14:creationId xmlns:p14="http://schemas.microsoft.com/office/powerpoint/2010/main" val="4489688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a:t>Updated in v2.1: </a:t>
            </a:r>
            <a:r>
              <a:rPr lang="en-US" sz="1600" b="0" kern="1200">
                <a:solidFill>
                  <a:schemeClr val="tx1"/>
                </a:solidFill>
                <a:effectLst/>
                <a:latin typeface="Arial" panose="020B0604020202020204" pitchFamily="34" charset="0"/>
                <a:ea typeface="+mn-ea"/>
                <a:cs typeface="+mn-cs"/>
              </a:rPr>
              <a:t>The </a:t>
            </a:r>
            <a:r>
              <a:rPr lang="en-US" sz="1600" kern="1200">
                <a:solidFill>
                  <a:schemeClr val="tx1"/>
                </a:solidFill>
                <a:effectLst/>
                <a:latin typeface="Arial" panose="020B0604020202020204" pitchFamily="34" charset="0"/>
                <a:ea typeface="+mn-ea"/>
                <a:cs typeface="+mn-cs"/>
              </a:rPr>
              <a:t>examples have been updated</a:t>
            </a:r>
            <a:endParaRPr lang="en-US"/>
          </a:p>
        </p:txBody>
      </p:sp>
      <p:sp>
        <p:nvSpPr>
          <p:cNvPr id="4" name="Slide Number Placeholder 3"/>
          <p:cNvSpPr>
            <a:spLocks noGrp="1"/>
          </p:cNvSpPr>
          <p:nvPr>
            <p:ph type="sldNum" sz="quarter" idx="5"/>
          </p:nvPr>
        </p:nvSpPr>
        <p:spPr/>
        <p:txBody>
          <a:bodyPr/>
          <a:lstStyle/>
          <a:p>
            <a:fld id="{C0F4A2C8-6C88-4E71-83EE-698B9D4FE22F}" type="slidenum">
              <a:rPr lang="en-US" smtClean="0"/>
              <a:pPr/>
              <a:t>12</a:t>
            </a:fld>
            <a:endParaRPr lang="en-US"/>
          </a:p>
        </p:txBody>
      </p:sp>
    </p:spTree>
    <p:extLst>
      <p:ext uri="{BB962C8B-B14F-4D97-AF65-F5344CB8AC3E}">
        <p14:creationId xmlns:p14="http://schemas.microsoft.com/office/powerpoint/2010/main" val="40895798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pPr marL="0" marR="0" lvl="0" indent="0" algn="l" defTabSz="1219170" rtl="0" eaLnBrk="1" fontAlgn="auto" latinLnBrk="0" hangingPunct="1">
              <a:lnSpc>
                <a:spcPct val="150000"/>
              </a:lnSpc>
              <a:spcBef>
                <a:spcPts val="0"/>
              </a:spcBef>
              <a:spcAft>
                <a:spcPts val="0"/>
              </a:spcAft>
              <a:buClrTx/>
              <a:buSzTx/>
              <a:buFont typeface="Arial" panose="020B0604020202020204" pitchFamily="34" charset="0"/>
              <a:buNone/>
              <a:tabLst/>
              <a:defRPr/>
            </a:pPr>
            <a:r>
              <a:rPr lang="en-US" sz="1200" b="0">
                <a:solidFill>
                  <a:srgbClr val="FF0000"/>
                </a:solidFill>
              </a:rPr>
              <a:t>No updates in v2.1</a:t>
            </a:r>
          </a:p>
          <a:p>
            <a:pPr marL="0" lvl="0" indent="0">
              <a:lnSpc>
                <a:spcPct val="150000"/>
              </a:lnSpc>
              <a:buFont typeface="Arial" panose="020B0604020202020204" pitchFamily="34" charset="0"/>
              <a:buNone/>
            </a:pPr>
            <a:r>
              <a:rPr lang="en-US" sz="1200" b="1">
                <a:solidFill>
                  <a:schemeClr val="tx1"/>
                </a:solidFill>
              </a:rPr>
              <a:t>Notes</a:t>
            </a:r>
          </a:p>
          <a:p>
            <a:pPr marL="171450" lvl="0" indent="-171450">
              <a:lnSpc>
                <a:spcPct val="150000"/>
              </a:lnSpc>
              <a:buFont typeface="Arial" panose="020B0604020202020204" pitchFamily="34" charset="0"/>
              <a:buChar char="•"/>
            </a:pPr>
            <a:r>
              <a:rPr lang="en-US" sz="1200" b="0">
                <a:solidFill>
                  <a:schemeClr val="tx1"/>
                </a:solidFill>
              </a:rPr>
              <a:t>Entries are examples only.  Please feel free to add/edit/delete it.</a:t>
            </a:r>
          </a:p>
          <a:p>
            <a:pPr marL="171450" lvl="0" indent="-171450">
              <a:lnSpc>
                <a:spcPct val="150000"/>
              </a:lnSpc>
              <a:buFont typeface="Arial" panose="020B0604020202020204" pitchFamily="34" charset="0"/>
              <a:buChar char="•"/>
            </a:pPr>
            <a:r>
              <a:rPr lang="en-US" sz="1200" b="0">
                <a:solidFill>
                  <a:schemeClr val="tx1"/>
                </a:solidFill>
              </a:rPr>
              <a:t>Remove technologies which are not applicable.</a:t>
            </a:r>
          </a:p>
          <a:p>
            <a:pPr marL="171450" lvl="0" indent="-171450">
              <a:lnSpc>
                <a:spcPct val="150000"/>
              </a:lnSpc>
              <a:buFont typeface="Arial" panose="020B0604020202020204" pitchFamily="34" charset="0"/>
              <a:buChar char="•"/>
            </a:pPr>
            <a:r>
              <a:rPr lang="en-US" sz="1200" b="0">
                <a:solidFill>
                  <a:schemeClr val="tx1"/>
                </a:solidFill>
              </a:rPr>
              <a:t>Please work with your Infrastructure / Cloud Architect for the latest / approved version(s) of these technologies. </a:t>
            </a:r>
          </a:p>
          <a:p>
            <a:pPr marL="171450" lvl="0" indent="-171450">
              <a:lnSpc>
                <a:spcPct val="150000"/>
              </a:lnSpc>
              <a:buFont typeface="Arial" panose="020B0604020202020204" pitchFamily="34" charset="0"/>
              <a:buChar char="•"/>
            </a:pPr>
            <a:r>
              <a:rPr lang="en-US" sz="1200" b="0">
                <a:solidFill>
                  <a:schemeClr val="tx1"/>
                </a:solidFill>
              </a:rPr>
              <a:t>Technical debt and proposed state must be captured for the finalized list of technologies. If technology is an approved and recent version, leave the proposed state as “Current”. </a:t>
            </a:r>
          </a:p>
          <a:p>
            <a:pPr marL="171450" lvl="0" indent="-171450">
              <a:lnSpc>
                <a:spcPct val="150000"/>
              </a:lnSpc>
              <a:buFont typeface="Arial" panose="020B0604020202020204" pitchFamily="34" charset="0"/>
              <a:buChar char="•"/>
            </a:pPr>
            <a:r>
              <a:rPr lang="en-US" sz="1200" b="0">
                <a:solidFill>
                  <a:schemeClr val="tx1"/>
                </a:solidFill>
              </a:rPr>
              <a:t>If the technology is outdated, the proposed date must captured to specify the timeline for upgrading to the recommended version. </a:t>
            </a:r>
          </a:p>
          <a:p>
            <a:pPr marL="171450" lvl="0" indent="-171450">
              <a:lnSpc>
                <a:spcPct val="150000"/>
              </a:lnSpc>
              <a:buFont typeface="Arial" panose="020B0604020202020204" pitchFamily="34" charset="0"/>
              <a:buChar char="•"/>
            </a:pPr>
            <a:r>
              <a:rPr lang="en-US" sz="1200" b="0">
                <a:solidFill>
                  <a:schemeClr val="tx1"/>
                </a:solidFill>
              </a:rPr>
              <a:t>For using libraries or new technologies, refer to technologies approved by DAS for use in atlas.deloitte.com </a:t>
            </a:r>
          </a:p>
          <a:p>
            <a:pPr marL="171450" lvl="0" indent="-171450">
              <a:lnSpc>
                <a:spcPct val="150000"/>
              </a:lnSpc>
              <a:buFont typeface="Arial" panose="020B0604020202020204" pitchFamily="34" charset="0"/>
              <a:buChar char="•"/>
            </a:pPr>
            <a:r>
              <a:rPr lang="en-US" sz="1200" b="0">
                <a:solidFill>
                  <a:schemeClr val="tx1"/>
                </a:solidFill>
              </a:rPr>
              <a:t>For technologies that affect or need server footprints, reach out to your Infrastructure Architect to ensure that recommended version is used on the current project.</a:t>
            </a:r>
          </a:p>
          <a:p>
            <a:pPr marL="171450" lvl="0" indent="-171450">
              <a:lnSpc>
                <a:spcPct val="150000"/>
              </a:lnSpc>
              <a:buFont typeface="Arial" panose="020B0604020202020204" pitchFamily="34" charset="0"/>
              <a:buChar char="•"/>
            </a:pPr>
            <a:r>
              <a:rPr lang="en-US" sz="1200" b="0">
                <a:solidFill>
                  <a:schemeClr val="tx1"/>
                </a:solidFill>
              </a:rPr>
              <a:t>For COTS or platforms hosted or supported by vendor, refer to master licensing agreements to ensure that the current platform is on a supported version. Example: if MLA says that vendor supports version A, A-1, A-2 but the platform is on A-3, the proposed state must indicate the timeline when the platform will be upgraded to a supported version.</a:t>
            </a:r>
          </a:p>
          <a:p>
            <a:pPr marL="171450" lvl="0" indent="-171450">
              <a:lnSpc>
                <a:spcPct val="150000"/>
              </a:lnSpc>
              <a:buFont typeface="Arial" panose="020B0604020202020204" pitchFamily="34" charset="0"/>
              <a:buChar char="•"/>
            </a:pPr>
            <a:endParaRPr lang="en-US" sz="1200" b="0">
              <a:solidFill>
                <a:schemeClr val="tx1"/>
              </a:solidFill>
            </a:endParaRPr>
          </a:p>
        </p:txBody>
      </p:sp>
      <p:sp>
        <p:nvSpPr>
          <p:cNvPr id="4" name="Slide Number Placeholder 3"/>
          <p:cNvSpPr>
            <a:spLocks noGrp="1"/>
          </p:cNvSpPr>
          <p:nvPr>
            <p:ph type="sldNum" sz="quarter" idx="10"/>
          </p:nvPr>
        </p:nvSpPr>
        <p:spPr/>
        <p:txBody>
          <a:bodyPr/>
          <a:lstStyle/>
          <a:p>
            <a:fld id="{C0F4A2C8-6C88-4E71-83EE-698B9D4FE22F}" type="slidenum">
              <a:rPr lang="en-US" smtClean="0"/>
              <a:pPr/>
              <a:t>13</a:t>
            </a:fld>
            <a:endParaRPr lang="en-US"/>
          </a:p>
        </p:txBody>
      </p:sp>
    </p:spTree>
    <p:extLst>
      <p:ext uri="{BB962C8B-B14F-4D97-AF65-F5344CB8AC3E}">
        <p14:creationId xmlns:p14="http://schemas.microsoft.com/office/powerpoint/2010/main" val="25204293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a:t>Updated in v2.1: </a:t>
            </a:r>
            <a:r>
              <a:rPr lang="en-US" sz="1600" b="0" kern="1200">
                <a:solidFill>
                  <a:schemeClr val="tx1"/>
                </a:solidFill>
                <a:effectLst/>
                <a:latin typeface="Arial" panose="020B0604020202020204" pitchFamily="34" charset="0"/>
                <a:ea typeface="+mn-ea"/>
                <a:cs typeface="+mn-cs"/>
              </a:rPr>
              <a:t>Unit </a:t>
            </a:r>
            <a:r>
              <a:rPr lang="en-US" sz="1600" kern="1200">
                <a:solidFill>
                  <a:schemeClr val="tx1"/>
                </a:solidFill>
                <a:effectLst/>
                <a:latin typeface="Arial" panose="020B0604020202020204" pitchFamily="34" charset="0"/>
                <a:ea typeface="+mn-ea"/>
                <a:cs typeface="+mn-cs"/>
              </a:rPr>
              <a:t>test should be entered as percentage thus the instruction for this is more explicitly stated. </a:t>
            </a:r>
            <a:endParaRPr lang="en-US" b="1"/>
          </a:p>
          <a:p>
            <a:r>
              <a:rPr lang="en-US" b="1"/>
              <a:t>BCP/DR Procedure site</a:t>
            </a:r>
          </a:p>
          <a:p>
            <a:pPr marL="285750" indent="-285750">
              <a:buFont typeface="Arial" panose="020B0604020202020204" pitchFamily="34" charset="0"/>
              <a:buChar char="•"/>
            </a:pPr>
            <a:r>
              <a:rPr lang="en-US"/>
              <a:t>https://idr.deloitte.com/IDR%20Training/2018%20ITSCM%20Disaster%20Recovery%20Planning%20at%20a%20Glance.pptx</a:t>
            </a:r>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6635478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62500" lnSpcReduction="20000"/>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GB" b="0" dirty="0"/>
              <a:t>Updated in v2.1: </a:t>
            </a:r>
            <a:r>
              <a:rPr lang="en-US" sz="1600" kern="1200" dirty="0">
                <a:solidFill>
                  <a:schemeClr val="tx1"/>
                </a:solidFill>
                <a:effectLst/>
                <a:latin typeface="Arial" panose="020B0604020202020204" pitchFamily="34" charset="0"/>
                <a:ea typeface="+mn-ea"/>
                <a:cs typeface="+mn-cs"/>
              </a:rPr>
              <a:t>Configuration protection is more generically stated rather than assuming .NET with RSA key/Azure Key Vault.</a:t>
            </a:r>
          </a:p>
          <a:p>
            <a:pPr marL="0" marR="0" lvl="0" indent="0" algn="l" defTabSz="1219170" rtl="0" eaLnBrk="1" fontAlgn="auto" latinLnBrk="0" hangingPunct="1">
              <a:lnSpc>
                <a:spcPct val="100000"/>
              </a:lnSpc>
              <a:spcBef>
                <a:spcPts val="0"/>
              </a:spcBef>
              <a:spcAft>
                <a:spcPts val="0"/>
              </a:spcAft>
              <a:buClrTx/>
              <a:buSzTx/>
              <a:buFontTx/>
              <a:buNone/>
              <a:tabLst/>
              <a:defRPr/>
            </a:pPr>
            <a:r>
              <a:rPr lang="en-US" sz="1600" b="1" i="0" kern="1200" baseline="0" dirty="0">
                <a:solidFill>
                  <a:schemeClr val="tx1"/>
                </a:solidFill>
                <a:effectLst/>
                <a:latin typeface="Arial" panose="020B0604020202020204" pitchFamily="34" charset="0"/>
                <a:ea typeface="+mn-ea"/>
                <a:cs typeface="+mn-cs"/>
              </a:rPr>
              <a:t>For Cyber, </a:t>
            </a:r>
            <a:r>
              <a:rPr lang="en-US" sz="1600" b="1" i="0" baseline="0" dirty="0">
                <a:solidFill>
                  <a:schemeClr val="tx1"/>
                </a:solidFill>
              </a:rPr>
              <a:t>PIA,</a:t>
            </a:r>
            <a:r>
              <a:rPr lang="en-US" sz="1600" b="1" i="0" dirty="0">
                <a:solidFill>
                  <a:schemeClr val="tx1"/>
                </a:solidFill>
              </a:rPr>
              <a:t> hardware controls, segregation of duty , encryption and authentication</a:t>
            </a:r>
          </a:p>
          <a:p>
            <a:pPr marL="285750" marR="0" lvl="0" indent="-285750"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600" u="none" kern="1200" dirty="0">
                <a:solidFill>
                  <a:srgbClr val="00B0F0"/>
                </a:solidFill>
                <a:effectLst/>
                <a:latin typeface="Arial" panose="020B0604020202020204" pitchFamily="34" charset="0"/>
                <a:ea typeface="+mn-ea"/>
                <a:cs typeface="+mn-cs"/>
              </a:rPr>
              <a:t>Please reference this link:  </a:t>
            </a:r>
            <a:r>
              <a:rPr lang="en-GB" sz="1600" u="sng" kern="1200" dirty="0">
                <a:solidFill>
                  <a:srgbClr val="00B0F0"/>
                </a:solidFill>
                <a:effectLst/>
                <a:latin typeface="Arial" panose="020B0604020202020204" pitchFamily="34" charset="0"/>
                <a:ea typeface="+mn-ea"/>
                <a:cs typeface="+mn-cs"/>
              </a:rPr>
              <a:t>https://deloittenet.deloitte.com/sites/MyTechnology/Pages/Security/SSDLC.aspx</a:t>
            </a:r>
            <a:endParaRPr lang="en-US" sz="1600" kern="1200" dirty="0">
              <a:solidFill>
                <a:schemeClr val="tx1"/>
              </a:solidFill>
              <a:effectLst/>
              <a:latin typeface="Arial" panose="020B0604020202020204" pitchFamily="34" charset="0"/>
              <a:ea typeface="+mn-ea"/>
              <a:cs typeface="+mn-cs"/>
            </a:endParaRPr>
          </a:p>
          <a:p>
            <a:pPr marL="285750" marR="0" lvl="0" indent="-285750"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kern="1200" dirty="0">
                <a:solidFill>
                  <a:schemeClr val="tx1"/>
                </a:solidFill>
                <a:effectLst/>
                <a:latin typeface="Arial" panose="020B0604020202020204" pitchFamily="34" charset="0"/>
                <a:ea typeface="+mn-ea"/>
                <a:cs typeface="+mn-cs"/>
              </a:rPr>
              <a:t>Engage DevOps to implement </a:t>
            </a:r>
            <a:r>
              <a:rPr lang="en-US" sz="1600" kern="1200" dirty="0" err="1">
                <a:solidFill>
                  <a:schemeClr val="tx1"/>
                </a:solidFill>
                <a:effectLst/>
                <a:latin typeface="Arial" panose="020B0604020202020204" pitchFamily="34" charset="0"/>
                <a:ea typeface="+mn-ea"/>
                <a:cs typeface="+mn-cs"/>
              </a:rPr>
              <a:t>Rivest</a:t>
            </a:r>
            <a:r>
              <a:rPr lang="en-US" sz="1600" kern="1200" dirty="0">
                <a:solidFill>
                  <a:schemeClr val="tx1"/>
                </a:solidFill>
                <a:effectLst/>
                <a:latin typeface="Arial" panose="020B0604020202020204" pitchFamily="34" charset="0"/>
                <a:ea typeface="+mn-ea"/>
                <a:cs typeface="+mn-cs"/>
              </a:rPr>
              <a:t>, Shamir, and Adelman (RSA) encryption/decryption for your application. </a:t>
            </a:r>
          </a:p>
          <a:p>
            <a:endParaRPr lang="en-US" dirty="0"/>
          </a:p>
          <a:p>
            <a:r>
              <a:rPr lang="en-US" b="1" dirty="0"/>
              <a:t>For Cyber Security Standards</a:t>
            </a:r>
          </a:p>
          <a:p>
            <a:pPr marL="285750" indent="-285750">
              <a:buFont typeface="Arial" panose="020B0604020202020204" pitchFamily="34" charset="0"/>
              <a:buChar char="•"/>
            </a:pPr>
            <a:r>
              <a:rPr lang="en-US" sz="1600" b="0" u="none" kern="1200" dirty="0">
                <a:solidFill>
                  <a:schemeClr val="tx1"/>
                </a:solidFill>
                <a:effectLst/>
                <a:latin typeface="Arial" panose="020B0604020202020204" pitchFamily="34" charset="0"/>
                <a:ea typeface="+mn-ea"/>
                <a:cs typeface="+mn-cs"/>
              </a:rPr>
              <a:t>Please reference this link:  </a:t>
            </a:r>
            <a:r>
              <a:rPr lang="en-US" sz="1600" u="sng" kern="1200" dirty="0">
                <a:solidFill>
                  <a:schemeClr val="tx1"/>
                </a:solidFill>
                <a:effectLst/>
                <a:latin typeface="Arial" panose="020B0604020202020204" pitchFamily="34" charset="0"/>
                <a:ea typeface="+mn-ea"/>
                <a:cs typeface="+mn-cs"/>
              </a:rPr>
              <a:t>https://deloittenet.deloitte.com/sites/mytechnology/pages/security/cyber_security_standards.aspx</a:t>
            </a:r>
          </a:p>
          <a:p>
            <a:r>
              <a:rPr lang="en-US" dirty="0"/>
              <a:t> </a:t>
            </a:r>
          </a:p>
          <a:p>
            <a:pPr marL="0" marR="0" lvl="0" indent="0" algn="l" defTabSz="1219170" rtl="0" eaLnBrk="1" fontAlgn="auto" latinLnBrk="0" hangingPunct="1">
              <a:lnSpc>
                <a:spcPct val="100000"/>
              </a:lnSpc>
              <a:spcBef>
                <a:spcPts val="0"/>
              </a:spcBef>
              <a:spcAft>
                <a:spcPts val="0"/>
              </a:spcAft>
              <a:buClrTx/>
              <a:buSzTx/>
              <a:buFontTx/>
              <a:buNone/>
              <a:tabLst/>
              <a:defRPr/>
            </a:pPr>
            <a:r>
              <a:rPr lang="en-US" sz="1600" b="1" i="0" kern="1200" dirty="0">
                <a:solidFill>
                  <a:schemeClr val="tx1"/>
                </a:solidFill>
                <a:effectLst/>
                <a:latin typeface="Arial" panose="020B0604020202020204" pitchFamily="34" charset="0"/>
                <a:ea typeface="+mn-ea"/>
                <a:cs typeface="+mn-cs"/>
              </a:rPr>
              <a:t>For Privileged Access Management (PAM)</a:t>
            </a:r>
            <a:endParaRPr lang="en-US" sz="1600" b="0" i="0" kern="1200" dirty="0">
              <a:solidFill>
                <a:schemeClr val="tx1"/>
              </a:solidFill>
              <a:effectLst/>
              <a:latin typeface="Arial" panose="020B0604020202020204" pitchFamily="34" charset="0"/>
              <a:ea typeface="+mn-ea"/>
              <a:cs typeface="+mn-cs"/>
            </a:endParaRPr>
          </a:p>
          <a:p>
            <a:pPr marL="285750" marR="0" lvl="0" indent="-285750"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i="0" kern="1200" dirty="0">
                <a:solidFill>
                  <a:schemeClr val="tx1"/>
                </a:solidFill>
                <a:effectLst/>
                <a:latin typeface="Arial" panose="020B0604020202020204" pitchFamily="34" charset="0"/>
                <a:ea typeface="+mn-ea"/>
                <a:cs typeface="+mn-cs"/>
              </a:rPr>
              <a:t>It  is required to access privileged and elevated accounts through the Privileged Access Management (PAM) solution as standard.</a:t>
            </a:r>
            <a:endParaRPr lang="en-US" i="0" dirty="0"/>
          </a:p>
          <a:p>
            <a:pPr marL="285750" indent="-285750">
              <a:buFont typeface="Arial" panose="020B0604020202020204" pitchFamily="34" charset="0"/>
              <a:buChar char="•"/>
            </a:pPr>
            <a:r>
              <a:rPr lang="en-US" sz="1600" kern="1200" dirty="0">
                <a:solidFill>
                  <a:schemeClr val="tx1"/>
                </a:solidFill>
                <a:effectLst/>
                <a:latin typeface="Arial" panose="020B0604020202020204" pitchFamily="34" charset="0"/>
                <a:ea typeface="+mn-ea"/>
                <a:cs typeface="+mn-cs"/>
              </a:rPr>
              <a:t>PAM guideline Link: </a:t>
            </a:r>
            <a:r>
              <a:rPr lang="en-US" dirty="0"/>
              <a:t> </a:t>
            </a:r>
            <a:r>
              <a:rPr lang="en-US" u="sng" dirty="0"/>
              <a:t>https://wt.deloitteresources.com/solutions/IAM/PAM%20Pages/PAM_Overview.aspx</a:t>
            </a:r>
            <a:endParaRPr lang="en-US" sz="1600" u="sng" kern="1200" dirty="0">
              <a:solidFill>
                <a:schemeClr val="tx1"/>
              </a:solidFill>
              <a:effectLst/>
              <a:latin typeface="Arial" panose="020B0604020202020204" pitchFamily="34" charset="0"/>
              <a:ea typeface="+mn-ea"/>
              <a:cs typeface="+mn-cs"/>
            </a:endParaRPr>
          </a:p>
          <a:p>
            <a:pPr marL="285750" marR="0" lvl="0" indent="-285750"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kern="1200" dirty="0">
                <a:solidFill>
                  <a:schemeClr val="tx1"/>
                </a:solidFill>
                <a:effectLst/>
                <a:latin typeface="Arial" panose="020B0604020202020204" pitchFamily="34" charset="0"/>
                <a:ea typeface="+mn-ea"/>
                <a:cs typeface="+mn-cs"/>
              </a:rPr>
              <a:t>For more guidance and questions, please contact the PAM Email list: US Password Control System (US) &lt;uspcs@deloitte.com&gt;</a:t>
            </a:r>
            <a:endParaRPr lang="en-US" dirty="0"/>
          </a:p>
          <a:p>
            <a:endParaRPr lang="en-US" dirty="0"/>
          </a:p>
          <a:p>
            <a:pPr marL="0" marR="0" lvl="0" indent="0" algn="l" defTabSz="1219170" rtl="0" eaLnBrk="1" fontAlgn="auto" latinLnBrk="0" hangingPunct="1">
              <a:lnSpc>
                <a:spcPct val="100000"/>
              </a:lnSpc>
              <a:spcBef>
                <a:spcPts val="0"/>
              </a:spcBef>
              <a:spcAft>
                <a:spcPts val="0"/>
              </a:spcAft>
              <a:buClrTx/>
              <a:buSzTx/>
              <a:buFontTx/>
              <a:buNone/>
              <a:tabLst/>
              <a:defRPr/>
            </a:pPr>
            <a:r>
              <a:rPr lang="en-US" b="1" u="none" dirty="0"/>
              <a:t>Levels of Encryption at Rest</a:t>
            </a:r>
          </a:p>
          <a:p>
            <a:pPr marL="0" marR="0" lvl="0" indent="0" algn="l" defTabSz="1219170" rtl="0" eaLnBrk="1" fontAlgn="auto" latinLnBrk="0" hangingPunct="1">
              <a:lnSpc>
                <a:spcPct val="100000"/>
              </a:lnSpc>
              <a:spcBef>
                <a:spcPts val="0"/>
              </a:spcBef>
              <a:spcAft>
                <a:spcPts val="0"/>
              </a:spcAft>
              <a:buClrTx/>
              <a:buSzTx/>
              <a:buFontTx/>
              <a:buNone/>
              <a:tabLst/>
              <a:defRPr/>
            </a:pPr>
            <a:r>
              <a:rPr lang="en-US" dirty="0"/>
              <a:t>1.  System/File/Disk level encryption (most</a:t>
            </a:r>
            <a:r>
              <a:rPr lang="en-US" baseline="0" dirty="0"/>
              <a:t> basic level of encryption)</a:t>
            </a:r>
            <a:endParaRPr lang="en-US" dirty="0"/>
          </a:p>
          <a:p>
            <a:pPr marL="895335" marR="0" lvl="1" indent="-285750"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Note that this</a:t>
            </a:r>
            <a:r>
              <a:rPr lang="en-US" baseline="0" dirty="0"/>
              <a:t> is t</a:t>
            </a:r>
            <a:r>
              <a:rPr lang="en-US" dirty="0"/>
              <a:t>urned on by default on the file system for all MS SQL Server DBs in the national data center.</a:t>
            </a:r>
          </a:p>
          <a:p>
            <a:pPr marL="0" marR="0" lvl="0" indent="0" algn="l" defTabSz="1219170" rtl="0" eaLnBrk="1" fontAlgn="auto" latinLnBrk="0" hangingPunct="1">
              <a:lnSpc>
                <a:spcPct val="100000"/>
              </a:lnSpc>
              <a:spcBef>
                <a:spcPts val="0"/>
              </a:spcBef>
              <a:spcAft>
                <a:spcPts val="0"/>
              </a:spcAft>
              <a:buClrTx/>
              <a:buSzTx/>
              <a:buFontTx/>
              <a:buNone/>
              <a:tabLst/>
              <a:defRPr/>
            </a:pPr>
            <a:r>
              <a:rPr lang="en-US" dirty="0"/>
              <a:t>2.</a:t>
            </a:r>
            <a:r>
              <a:rPr lang="en-US" baseline="0" dirty="0"/>
              <a:t> </a:t>
            </a:r>
            <a:r>
              <a:rPr lang="en-US" dirty="0"/>
              <a:t> Database level encryption (required)</a:t>
            </a:r>
          </a:p>
          <a:p>
            <a:pPr marL="895335" marR="0" lvl="1" indent="-285750"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 MS SQL Server this is called TDE (Transparent Data Encryption)</a:t>
            </a:r>
          </a:p>
          <a:p>
            <a:pPr marL="895335" marR="0" lvl="1" indent="-285750"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Mandatory for all MS SQL Server DBs (to meet encryption at rest requirement)</a:t>
            </a:r>
          </a:p>
          <a:p>
            <a:pPr marL="0" marR="0" lvl="0" indent="0" algn="l" defTabSz="1219170" rtl="0" eaLnBrk="1" fontAlgn="auto" latinLnBrk="0" hangingPunct="1">
              <a:lnSpc>
                <a:spcPct val="100000"/>
              </a:lnSpc>
              <a:spcBef>
                <a:spcPts val="0"/>
              </a:spcBef>
              <a:spcAft>
                <a:spcPts val="0"/>
              </a:spcAft>
              <a:buClrTx/>
              <a:buSzTx/>
              <a:buFontTx/>
              <a:buNone/>
              <a:tabLst/>
              <a:defRPr/>
            </a:pPr>
            <a:r>
              <a:rPr lang="en-US" dirty="0"/>
              <a:t>3.</a:t>
            </a:r>
            <a:r>
              <a:rPr lang="en-US" baseline="0" dirty="0"/>
              <a:t> </a:t>
            </a:r>
            <a:r>
              <a:rPr lang="en-US" dirty="0"/>
              <a:t>Column/Application level encryption (required for certain data)</a:t>
            </a:r>
          </a:p>
          <a:p>
            <a:pPr marL="895335" marR="0" lvl="1" indent="-285750"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Required for high-risk PII (High-Risk Confidential – Deloitte – Sensitive PI) </a:t>
            </a:r>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9285209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b="0">
                <a:solidFill>
                  <a:srgbClr val="FF0000"/>
                </a:solidFill>
              </a:rPr>
              <a:t>No updates in v2.1</a:t>
            </a:r>
          </a:p>
          <a:p>
            <a:endParaRPr lang="en-US"/>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7463586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b="0">
                <a:solidFill>
                  <a:srgbClr val="FF0000"/>
                </a:solidFill>
              </a:rPr>
              <a:t>No updates in v2.1</a:t>
            </a:r>
          </a:p>
          <a:p>
            <a:endParaRPr lang="en-US"/>
          </a:p>
        </p:txBody>
      </p:sp>
      <p:sp>
        <p:nvSpPr>
          <p:cNvPr id="4" name="Slide Number Placeholder 3"/>
          <p:cNvSpPr>
            <a:spLocks noGrp="1"/>
          </p:cNvSpPr>
          <p:nvPr>
            <p:ph type="sldNum" sz="quarter" idx="5"/>
          </p:nvPr>
        </p:nvSpPr>
        <p:spPr/>
        <p:txBody>
          <a:bodyPr/>
          <a:lstStyle/>
          <a:p>
            <a:fld id="{C0F4A2C8-6C88-4E71-83EE-698B9D4FE22F}" type="slidenum">
              <a:rPr lang="en-US" smtClean="0"/>
              <a:pPr/>
              <a:t>17</a:t>
            </a:fld>
            <a:endParaRPr lang="en-US"/>
          </a:p>
        </p:txBody>
      </p:sp>
    </p:spTree>
    <p:extLst>
      <p:ext uri="{BB962C8B-B14F-4D97-AF65-F5344CB8AC3E}">
        <p14:creationId xmlns:p14="http://schemas.microsoft.com/office/powerpoint/2010/main" val="3849146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b="0">
                <a:solidFill>
                  <a:srgbClr val="FF0000"/>
                </a:solidFill>
              </a:rPr>
              <a:t>No updates in v2.1</a:t>
            </a:r>
          </a:p>
          <a:p>
            <a:endParaRPr lang="en-US"/>
          </a:p>
        </p:txBody>
      </p:sp>
      <p:sp>
        <p:nvSpPr>
          <p:cNvPr id="4" name="Slide Number Placeholder 3"/>
          <p:cNvSpPr>
            <a:spLocks noGrp="1"/>
          </p:cNvSpPr>
          <p:nvPr>
            <p:ph type="sldNum" sz="quarter" idx="5"/>
          </p:nvPr>
        </p:nvSpPr>
        <p:spPr/>
        <p:txBody>
          <a:bodyPr/>
          <a:lstStyle/>
          <a:p>
            <a:fld id="{C0F4A2C8-6C88-4E71-83EE-698B9D4FE22F}" type="slidenum">
              <a:rPr lang="en-US" smtClean="0"/>
              <a:pPr/>
              <a:t>18</a:t>
            </a:fld>
            <a:endParaRPr lang="en-US"/>
          </a:p>
        </p:txBody>
      </p:sp>
    </p:spTree>
    <p:extLst>
      <p:ext uri="{BB962C8B-B14F-4D97-AF65-F5344CB8AC3E}">
        <p14:creationId xmlns:p14="http://schemas.microsoft.com/office/powerpoint/2010/main" val="37944442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pPr marL="0" marR="0" lvl="0" indent="0" algn="l" defTabSz="121917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a:solidFill>
                  <a:srgbClr val="FF0000"/>
                </a:solidFill>
              </a:rPr>
              <a:t>No updates in v2.1</a:t>
            </a:r>
          </a:p>
          <a:p>
            <a:pPr marL="0" indent="0">
              <a:buFont typeface="Arial" panose="020B0604020202020204" pitchFamily="34" charset="0"/>
              <a:buNone/>
            </a:pPr>
            <a:r>
              <a:rPr lang="en-US" b="1"/>
              <a:t>T&amp;I Theme: Establish a hosting governance process for all hosted applications</a:t>
            </a:r>
          </a:p>
          <a:p>
            <a:pPr marL="0" lvl="0" indent="0">
              <a:buFont typeface="Arial" panose="020B0604020202020204" pitchFamily="34" charset="0"/>
              <a:buNone/>
            </a:pPr>
            <a:r>
              <a:rPr lang="en-US" b="0"/>
              <a:t>This is Business Continuity Planning / Disaster Recovery</a:t>
            </a:r>
          </a:p>
          <a:p>
            <a:endParaRPr lang="en-US" b="0"/>
          </a:p>
          <a:p>
            <a:pPr marL="0" indent="0">
              <a:buFont typeface="Arial" panose="020B0604020202020204" pitchFamily="34" charset="0"/>
              <a:buNone/>
            </a:pPr>
            <a:r>
              <a:rPr lang="en-US" b="1"/>
              <a:t>What causes the long turnaround?</a:t>
            </a:r>
          </a:p>
          <a:p>
            <a:pPr marL="0" lvl="0" indent="0">
              <a:buFont typeface="Arial" panose="020B0604020202020204" pitchFamily="34" charset="0"/>
              <a:buNone/>
            </a:pPr>
            <a:r>
              <a:rPr lang="en-US" b="0"/>
              <a:t>The existing process is very prescriptive, does not allow enough flexibility, requires a lot of ITS involvement and has little automation</a:t>
            </a:r>
          </a:p>
          <a:p>
            <a:endParaRPr lang="en-US" b="0"/>
          </a:p>
          <a:p>
            <a:pPr marL="0" indent="0">
              <a:buFont typeface="Arial" panose="020B0604020202020204" pitchFamily="34" charset="0"/>
              <a:buNone/>
            </a:pPr>
            <a:r>
              <a:rPr lang="en-US" b="1"/>
              <a:t>How are we going to improve the experience? </a:t>
            </a:r>
          </a:p>
          <a:p>
            <a:pPr marL="285750" lvl="0" indent="-285750">
              <a:buFont typeface="Arial" panose="020B0604020202020204" pitchFamily="34" charset="0"/>
              <a:buChar char="•"/>
            </a:pPr>
            <a:r>
              <a:rPr lang="en-US" b="0"/>
              <a:t>Eliminate individually scheduled ARB meetings. Introducing twice weekly "office hours" type meetings. </a:t>
            </a:r>
          </a:p>
          <a:p>
            <a:pPr marL="285750" lvl="0" indent="-285750">
              <a:buFont typeface="Arial" panose="020B0604020202020204" pitchFamily="34" charset="0"/>
              <a:buChar char="•"/>
            </a:pPr>
            <a:r>
              <a:rPr lang="en-US" b="0"/>
              <a:t>Meetings will happen on Mondays at 2pm CST and Wednesdays at 7AM CST</a:t>
            </a:r>
          </a:p>
          <a:p>
            <a:pPr marL="285750" lvl="0" indent="-285750">
              <a:buFont typeface="Arial" panose="020B0604020202020204" pitchFamily="34" charset="0"/>
              <a:buChar char="•"/>
            </a:pPr>
            <a:r>
              <a:rPr lang="en-US" b="0"/>
              <a:t>Each ARB presentation will be given 15 - 20 minutes. Calendar will be managed by ARB team representative</a:t>
            </a:r>
          </a:p>
          <a:p>
            <a:pPr marL="285750" lvl="0" indent="-285750">
              <a:buFont typeface="Arial" panose="020B0604020202020204" pitchFamily="34" charset="0"/>
              <a:buChar char="•"/>
            </a:pPr>
            <a:r>
              <a:rPr lang="en-US" b="0"/>
              <a:t>To request time on the schedule, email US ITS Service Resiliency Review distribution group</a:t>
            </a:r>
          </a:p>
          <a:p>
            <a:pPr marL="285750" lvl="0" indent="-285750">
              <a:buFont typeface="Arial" panose="020B0604020202020204" pitchFamily="34" charset="0"/>
              <a:buChar char="•"/>
            </a:pPr>
            <a:r>
              <a:rPr lang="en-US" b="0"/>
              <a:t>A reply will be sent with the date and time for presentation.</a:t>
            </a:r>
          </a:p>
          <a:p>
            <a:endParaRPr lang="en-US" b="1"/>
          </a:p>
          <a:p>
            <a:r>
              <a:rPr lang="en-US" b="1"/>
              <a:t>For more information</a:t>
            </a:r>
          </a:p>
          <a:p>
            <a:r>
              <a:rPr lang="en-US"/>
              <a:t>https://idr.deloitte.com/IDR%20Training/2018%20ITSCM%20Disaster%20Recovery%20Planning%20at%20a%20Glance.pptx</a:t>
            </a:r>
          </a:p>
          <a:p>
            <a:r>
              <a:rPr lang="en-US"/>
              <a:t>https://itsm.deloitte.com/SD/SitePages/ITServiceContinuity.aspx</a:t>
            </a:r>
          </a:p>
          <a:p>
            <a:endParaRPr lang="en-US"/>
          </a:p>
          <a:p>
            <a:r>
              <a:rPr lang="en-US" b="1"/>
              <a:t>For more guidance and questions, please contact</a:t>
            </a:r>
          </a:p>
          <a:p>
            <a:r>
              <a:rPr lang="en-US" sz="1600" b="0"/>
              <a:t>US BCP Architecture Review Team  &lt;USBCPArchReview@deloitte.com&gt;</a:t>
            </a:r>
            <a:endParaRPr lang="en-US" b="0"/>
          </a:p>
        </p:txBody>
      </p:sp>
      <p:sp>
        <p:nvSpPr>
          <p:cNvPr id="4" name="Slide Number Placeholder 3"/>
          <p:cNvSpPr>
            <a:spLocks noGrp="1"/>
          </p:cNvSpPr>
          <p:nvPr>
            <p:ph type="sldNum" sz="quarter" idx="5"/>
          </p:nvPr>
        </p:nvSpPr>
        <p:spPr/>
        <p:txBody>
          <a:bodyPr/>
          <a:lstStyle/>
          <a:p>
            <a:fld id="{C0F4A2C8-6C88-4E71-83EE-698B9D4FE22F}" type="slidenum">
              <a:rPr lang="en-US" smtClean="0"/>
              <a:pPr/>
              <a:t>20</a:t>
            </a:fld>
            <a:endParaRPr lang="en-US"/>
          </a:p>
        </p:txBody>
      </p:sp>
    </p:spTree>
    <p:extLst>
      <p:ext uri="{BB962C8B-B14F-4D97-AF65-F5344CB8AC3E}">
        <p14:creationId xmlns:p14="http://schemas.microsoft.com/office/powerpoint/2010/main" val="17646211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a:solidFill>
                  <a:srgbClr val="FF0000"/>
                </a:solidFill>
              </a:rPr>
              <a:t>No updates in v2.1</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a:t>
            </a:fld>
            <a:endParaRPr lang="en-US"/>
          </a:p>
        </p:txBody>
      </p:sp>
    </p:spTree>
    <p:extLst>
      <p:ext uri="{BB962C8B-B14F-4D97-AF65-F5344CB8AC3E}">
        <p14:creationId xmlns:p14="http://schemas.microsoft.com/office/powerpoint/2010/main" val="36682325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b="0" dirty="0">
                <a:solidFill>
                  <a:srgbClr val="FF0000"/>
                </a:solidFill>
              </a:rPr>
              <a:t>No updates in v2.1</a:t>
            </a:r>
          </a:p>
          <a:p>
            <a:r>
              <a:rPr lang="en-US" b="1" dirty="0"/>
              <a:t>BCP/DR Sites</a:t>
            </a:r>
          </a:p>
          <a:p>
            <a:pPr marL="0" indent="0">
              <a:buFont typeface="Arial" panose="020B0604020202020204" pitchFamily="34" charset="0"/>
              <a:buNone/>
            </a:pPr>
            <a:r>
              <a:rPr lang="en-US" dirty="0">
                <a:hlinkClick r:id="rId3"/>
              </a:rPr>
              <a:t>https://itsm.deloitte.com/SD/SA/SitePages/DisasterRecoveryDesign.aspx</a:t>
            </a:r>
            <a:endParaRPr lang="en-US" dirty="0"/>
          </a:p>
          <a:p>
            <a:pPr marL="0" indent="0">
              <a:buFont typeface="Arial" panose="020B0604020202020204" pitchFamily="34" charset="0"/>
              <a:buNone/>
            </a:pPr>
            <a:r>
              <a:rPr lang="en-US" dirty="0">
                <a:hlinkClick r:id="rId4"/>
              </a:rPr>
              <a:t>https://itsm.deloitte.com/SD/SitePages/ITServiceContinuity.aspx</a:t>
            </a:r>
            <a:endParaRPr lang="en-US" dirty="0"/>
          </a:p>
          <a:p>
            <a:pPr marL="0" indent="0">
              <a:buFont typeface="Arial" panose="020B0604020202020204" pitchFamily="34" charset="0"/>
              <a:buNone/>
            </a:pPr>
            <a:r>
              <a:rPr lang="en-US" dirty="0">
                <a:hlinkClick r:id="rId5"/>
              </a:rPr>
              <a:t>https://idr.deloitte.com/IDR%20Training/IT%20Service%20Continuity%20Management%20Process.Pdf</a:t>
            </a:r>
            <a:endParaRPr lang="en-US" dirty="0"/>
          </a:p>
          <a:p>
            <a:pPr marL="0" marR="0" lvl="0" indent="0" algn="l" defTabSz="121917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600" kern="1200" dirty="0">
                <a:solidFill>
                  <a:schemeClr val="tx1"/>
                </a:solidFill>
                <a:latin typeface="Arial" panose="020B0604020202020204" pitchFamily="34" charset="0"/>
                <a:ea typeface="+mn-ea"/>
                <a:cs typeface="+mn-cs"/>
              </a:rPr>
              <a:t>https://idr.deloitte.com/WebParts/BCP.aspx</a:t>
            </a:r>
          </a:p>
          <a:p>
            <a:endParaRPr lang="en-US" dirty="0"/>
          </a:p>
          <a:p>
            <a:r>
              <a:rPr lang="en-US" b="1" dirty="0"/>
              <a:t>BCP/DR Procedure</a:t>
            </a:r>
          </a:p>
          <a:p>
            <a:pPr marL="0" indent="0">
              <a:buFont typeface="Arial" panose="020B0604020202020204" pitchFamily="34" charset="0"/>
              <a:buNone/>
            </a:pPr>
            <a:r>
              <a:rPr lang="en-US" dirty="0"/>
              <a:t>https://idr.deloitte.com/IDR%20Training/2018%20ITSCM%20Disaster%20Recovery%20Planning%20at%20a%20Glance.pptx</a:t>
            </a:r>
          </a:p>
          <a:p>
            <a:endParaRPr lang="en-US" dirty="0"/>
          </a:p>
          <a:p>
            <a:r>
              <a:rPr lang="en-US" b="1" dirty="0"/>
              <a:t>For more guidance and questions, please contact</a:t>
            </a:r>
          </a:p>
          <a:p>
            <a:pPr marL="0" indent="0">
              <a:buFont typeface="Arial" panose="020B0604020202020204" pitchFamily="34" charset="0"/>
              <a:buNone/>
            </a:pPr>
            <a:r>
              <a:rPr lang="en-US" sz="1600" b="0" dirty="0"/>
              <a:t>US BCP Architecture Review Team  &lt;USBCPArchReview@deloitte.com&gt;</a:t>
            </a:r>
            <a:endParaRPr lang="en-US" b="0" dirty="0"/>
          </a:p>
          <a:p>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21</a:t>
            </a:fld>
            <a:endParaRPr lang="en-US"/>
          </a:p>
        </p:txBody>
      </p:sp>
    </p:spTree>
    <p:extLst>
      <p:ext uri="{BB962C8B-B14F-4D97-AF65-F5344CB8AC3E}">
        <p14:creationId xmlns:p14="http://schemas.microsoft.com/office/powerpoint/2010/main" val="33804099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b="0">
                <a:solidFill>
                  <a:srgbClr val="FF0000"/>
                </a:solidFill>
              </a:rPr>
              <a:t>No updates in v2.1</a:t>
            </a:r>
          </a:p>
          <a:p>
            <a:r>
              <a:rPr lang="en-US" b="1"/>
              <a:t>For more guidance and questions, please contact</a:t>
            </a:r>
          </a:p>
          <a:p>
            <a:pPr marL="0" indent="0">
              <a:buFont typeface="Arial" panose="020B0604020202020204" pitchFamily="34" charset="0"/>
              <a:buNone/>
            </a:pPr>
            <a:r>
              <a:rPr lang="en-US" sz="1600" b="0"/>
              <a:t>US BCP Architecture Review Team  &lt;USBCPArchReview@deloitte.com&gt;</a:t>
            </a:r>
            <a:endParaRPr lang="en-US" b="0"/>
          </a:p>
          <a:p>
            <a:endParaRPr lang="en-US"/>
          </a:p>
        </p:txBody>
      </p:sp>
      <p:sp>
        <p:nvSpPr>
          <p:cNvPr id="4" name="Slide Number Placeholder 3"/>
          <p:cNvSpPr>
            <a:spLocks noGrp="1"/>
          </p:cNvSpPr>
          <p:nvPr>
            <p:ph type="sldNum" sz="quarter" idx="5"/>
          </p:nvPr>
        </p:nvSpPr>
        <p:spPr/>
        <p:txBody>
          <a:bodyPr/>
          <a:lstStyle/>
          <a:p>
            <a:fld id="{C0F4A2C8-6C88-4E71-83EE-698B9D4FE22F}" type="slidenum">
              <a:rPr lang="en-US" smtClean="0"/>
              <a:pPr/>
              <a:t>22</a:t>
            </a:fld>
            <a:endParaRPr lang="en-US"/>
          </a:p>
        </p:txBody>
      </p:sp>
    </p:spTree>
    <p:extLst>
      <p:ext uri="{BB962C8B-B14F-4D97-AF65-F5344CB8AC3E}">
        <p14:creationId xmlns:p14="http://schemas.microsoft.com/office/powerpoint/2010/main" val="16702584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b="0">
                <a:solidFill>
                  <a:srgbClr val="FF0000"/>
                </a:solidFill>
              </a:rPr>
              <a:t>No updates in v2.1</a:t>
            </a:r>
          </a:p>
          <a:p>
            <a:r>
              <a:rPr lang="en-US" b="1"/>
              <a:t>Please refer to Secure SDLC site</a:t>
            </a:r>
          </a:p>
          <a:p>
            <a:r>
              <a:rPr lang="en-US" u="sng"/>
              <a:t>https://deloittenet.deloitte.com/sites/MyTechnology/Pages/Security/SSDLC.aspx</a:t>
            </a:r>
          </a:p>
          <a:p>
            <a:r>
              <a:rPr lang="en-US" u="sng"/>
              <a:t>https://deloittenet.deloitte.com/sites/MyTechnology/Documents/Security/SSDLC/SSDLC-Cyber-Assessment-Training-Presentation.pdf</a:t>
            </a:r>
          </a:p>
          <a:p>
            <a:endParaRPr lang="en-US"/>
          </a:p>
          <a:p>
            <a:r>
              <a:rPr lang="en-US" b="1"/>
              <a:t>Cyber Security Standards</a:t>
            </a:r>
            <a:r>
              <a:rPr lang="en-US" b="0"/>
              <a:t> link</a:t>
            </a:r>
            <a:endParaRPr lang="en-US" b="1"/>
          </a:p>
          <a:p>
            <a:pPr marL="0" marR="0" lvl="0" indent="0" algn="l" defTabSz="1219170" rtl="0" eaLnBrk="1" fontAlgn="auto" latinLnBrk="0" hangingPunct="1">
              <a:lnSpc>
                <a:spcPct val="100000"/>
              </a:lnSpc>
              <a:spcBef>
                <a:spcPts val="0"/>
              </a:spcBef>
              <a:spcAft>
                <a:spcPts val="0"/>
              </a:spcAft>
              <a:buClrTx/>
              <a:buSzTx/>
              <a:buFontTx/>
              <a:buNone/>
              <a:tabLst/>
              <a:defRPr/>
            </a:pPr>
            <a:r>
              <a:rPr lang="en-US" sz="1600" u="sng" kern="1200">
                <a:solidFill>
                  <a:schemeClr val="tx1"/>
                </a:solidFill>
                <a:effectLst/>
                <a:latin typeface="Arial" panose="020B0604020202020204" pitchFamily="34" charset="0"/>
                <a:ea typeface="+mn-ea"/>
                <a:cs typeface="+mn-cs"/>
              </a:rPr>
              <a:t>https://deloittenet.deloitte.com/sites/mytechnology/pages/security/cyber_security_standards.aspx</a:t>
            </a:r>
          </a:p>
          <a:p>
            <a:r>
              <a:rPr lang="en-US"/>
              <a:t> </a:t>
            </a:r>
          </a:p>
          <a:p>
            <a:r>
              <a:rPr lang="en-US" b="1"/>
              <a:t>For more guidance or questions, please contact</a:t>
            </a:r>
          </a:p>
          <a:p>
            <a:pPr marL="0" indent="0">
              <a:buFont typeface="Arial" panose="020B0604020202020204" pitchFamily="34" charset="0"/>
              <a:buNone/>
            </a:pPr>
            <a:r>
              <a:rPr lang="en-US"/>
              <a:t>US InfoSec Project Review (US) &lt;usinfosecprojectreview@deloitte.com&gt;</a:t>
            </a:r>
          </a:p>
        </p:txBody>
      </p:sp>
      <p:sp>
        <p:nvSpPr>
          <p:cNvPr id="4" name="Slide Number Placeholder 3"/>
          <p:cNvSpPr>
            <a:spLocks noGrp="1"/>
          </p:cNvSpPr>
          <p:nvPr>
            <p:ph type="sldNum" sz="quarter" idx="10"/>
          </p:nvPr>
        </p:nvSpPr>
        <p:spPr/>
        <p:txBody>
          <a:bodyPr/>
          <a:lstStyle/>
          <a:p>
            <a:fld id="{C0F4A2C8-6C88-4E71-83EE-698B9D4FE22F}" type="slidenum">
              <a:rPr lang="en-US" smtClean="0"/>
              <a:pPr/>
              <a:t>23</a:t>
            </a:fld>
            <a:endParaRPr lang="en-US"/>
          </a:p>
        </p:txBody>
      </p:sp>
    </p:spTree>
    <p:extLst>
      <p:ext uri="{BB962C8B-B14F-4D97-AF65-F5344CB8AC3E}">
        <p14:creationId xmlns:p14="http://schemas.microsoft.com/office/powerpoint/2010/main" val="28478395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a:t>Updated in v2.1</a:t>
            </a:r>
            <a:r>
              <a:rPr lang="en-GB"/>
              <a:t>: </a:t>
            </a:r>
            <a:r>
              <a:rPr lang="en-US" sz="1600" kern="1200">
                <a:solidFill>
                  <a:schemeClr val="tx1"/>
                </a:solidFill>
                <a:effectLst/>
                <a:latin typeface="Arial" panose="020B0604020202020204" pitchFamily="34" charset="0"/>
                <a:ea typeface="+mn-ea"/>
                <a:cs typeface="+mn-cs"/>
              </a:rPr>
              <a:t>New slide</a:t>
            </a:r>
            <a:endParaRPr lang="en-UA"/>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2722180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a:t>Updated in v2.1</a:t>
            </a:r>
            <a:r>
              <a:rPr lang="en-GB"/>
              <a:t>: </a:t>
            </a:r>
            <a:r>
              <a:rPr lang="en-US" sz="1600" kern="1200">
                <a:solidFill>
                  <a:schemeClr val="tx1"/>
                </a:solidFill>
                <a:effectLst/>
                <a:latin typeface="Arial" panose="020B0604020202020204" pitchFamily="34" charset="0"/>
                <a:ea typeface="+mn-ea"/>
                <a:cs typeface="+mn-cs"/>
              </a:rPr>
              <a:t>New slide</a:t>
            </a:r>
          </a:p>
          <a:p>
            <a:endParaRPr lang="en-US" sz="1600" kern="1200">
              <a:solidFill>
                <a:schemeClr val="tx1"/>
              </a:solidFill>
              <a:effectLst/>
              <a:latin typeface="Arial" panose="020B0604020202020204" pitchFamily="34" charset="0"/>
              <a:ea typeface="+mn-ea"/>
              <a:cs typeface="+mn-cs"/>
            </a:endParaRPr>
          </a:p>
          <a:p>
            <a:r>
              <a:rPr lang="en-US" b="1"/>
              <a:t>For more guidance and questions, please contact</a:t>
            </a:r>
          </a:p>
          <a:p>
            <a:pPr marL="0" indent="0">
              <a:buFont typeface="Arial" panose="020B0604020202020204" pitchFamily="34" charset="0"/>
              <a:buNone/>
            </a:pPr>
            <a:r>
              <a:rPr lang="en-US"/>
              <a:t>US ITS Deloitte Application Studios Performance Testing India &lt;USITSDASPerformanceTestingIndia@deloitte.com&gt;</a:t>
            </a:r>
          </a:p>
        </p:txBody>
      </p:sp>
      <p:sp>
        <p:nvSpPr>
          <p:cNvPr id="4" name="Slide Number Placeholder 3"/>
          <p:cNvSpPr>
            <a:spLocks noGrp="1"/>
          </p:cNvSpPr>
          <p:nvPr>
            <p:ph type="sldNum" sz="quarter" idx="5"/>
          </p:nvPr>
        </p:nvSpPr>
        <p:spPr/>
        <p:txBody>
          <a:bodyPr/>
          <a:lstStyle/>
          <a:p>
            <a:fld id="{C0F4A2C8-6C88-4E71-83EE-698B9D4FE22F}" type="slidenum">
              <a:rPr lang="en-US" smtClean="0"/>
              <a:pPr/>
              <a:t>25</a:t>
            </a:fld>
            <a:endParaRPr lang="en-US"/>
          </a:p>
        </p:txBody>
      </p:sp>
    </p:spTree>
    <p:extLst>
      <p:ext uri="{BB962C8B-B14F-4D97-AF65-F5344CB8AC3E}">
        <p14:creationId xmlns:p14="http://schemas.microsoft.com/office/powerpoint/2010/main" val="21989706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GB" b="0"/>
              <a:t>Updated in v2.1</a:t>
            </a:r>
            <a:r>
              <a:rPr lang="en-GB"/>
              <a:t>: </a:t>
            </a:r>
            <a:r>
              <a:rPr lang="en-US" sz="1600" kern="1200">
                <a:solidFill>
                  <a:schemeClr val="tx1"/>
                </a:solidFill>
                <a:effectLst/>
                <a:latin typeface="Arial" panose="020B0604020202020204" pitchFamily="34" charset="0"/>
                <a:ea typeface="+mn-ea"/>
                <a:cs typeface="+mn-cs"/>
              </a:rPr>
              <a:t>New slide</a:t>
            </a:r>
          </a:p>
          <a:p>
            <a:endParaRPr lang="en-US" sz="1600" b="0" i="0" kern="1200">
              <a:solidFill>
                <a:schemeClr val="tx1"/>
              </a:solidFill>
              <a:effectLst/>
              <a:latin typeface="Arial" panose="020B0604020202020204" pitchFamily="34" charset="0"/>
              <a:ea typeface="+mn-ea"/>
              <a:cs typeface="+mn-cs"/>
            </a:endParaRPr>
          </a:p>
        </p:txBody>
      </p:sp>
      <p:sp>
        <p:nvSpPr>
          <p:cNvPr id="4" name="Slide Number Placeholder 3"/>
          <p:cNvSpPr>
            <a:spLocks noGrp="1"/>
          </p:cNvSpPr>
          <p:nvPr>
            <p:ph type="sldNum" sz="quarter" idx="10"/>
          </p:nvPr>
        </p:nvSpPr>
        <p:spPr/>
        <p:txBody>
          <a:bodyPr/>
          <a:lstStyle/>
          <a:p>
            <a:fld id="{C0F4A2C8-6C88-4E71-83EE-698B9D4FE22F}" type="slidenum">
              <a:rPr lang="en-US" smtClean="0"/>
              <a:pPr/>
              <a:t>26</a:t>
            </a:fld>
            <a:endParaRPr lang="en-US"/>
          </a:p>
        </p:txBody>
      </p:sp>
    </p:spTree>
    <p:extLst>
      <p:ext uri="{BB962C8B-B14F-4D97-AF65-F5344CB8AC3E}">
        <p14:creationId xmlns:p14="http://schemas.microsoft.com/office/powerpoint/2010/main" val="7938776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b="0">
                <a:solidFill>
                  <a:srgbClr val="FF0000"/>
                </a:solidFill>
              </a:rPr>
              <a:t>No updates in v2.1</a:t>
            </a:r>
          </a:p>
          <a:p>
            <a:r>
              <a:rPr lang="en-US" b="1"/>
              <a:t>For more guidance and questions, please contact</a:t>
            </a:r>
          </a:p>
          <a:p>
            <a:pPr marL="0" marR="0" lvl="0" indent="0" algn="l" defTabSz="121917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u="sng" kern="1200">
                <a:solidFill>
                  <a:schemeClr val="tx1"/>
                </a:solidFill>
                <a:effectLst/>
                <a:latin typeface="Arial" panose="020B0604020202020204" pitchFamily="34" charset="0"/>
                <a:ea typeface="+mn-ea"/>
                <a:cs typeface="+mn-cs"/>
              </a:rPr>
              <a:t>DAS Projects</a:t>
            </a:r>
            <a:r>
              <a:rPr lang="en-US" sz="1200" b="0" i="0" kern="1200">
                <a:solidFill>
                  <a:schemeClr val="tx1"/>
                </a:solidFill>
                <a:effectLst/>
                <a:latin typeface="Arial" panose="020B0604020202020204" pitchFamily="34" charset="0"/>
                <a:ea typeface="+mn-ea"/>
                <a:cs typeface="+mn-cs"/>
              </a:rPr>
              <a:t>: US ITS DAS Data Management CoE  &lt;</a:t>
            </a:r>
            <a:r>
              <a:rPr lang="en-US" sz="1200" b="0" i="0" u="sng" kern="1200">
                <a:solidFill>
                  <a:schemeClr val="tx1"/>
                </a:solidFill>
                <a:effectLst/>
                <a:latin typeface="Arial" panose="020B0604020202020204" pitchFamily="34" charset="0"/>
                <a:ea typeface="+mn-ea"/>
                <a:cs typeface="+mn-cs"/>
                <a:hlinkClick r:id="rId3"/>
              </a:rPr>
              <a:t>usitsdasdatamanagementcoe@deloitte.com</a:t>
            </a:r>
            <a:r>
              <a:rPr lang="en-US" sz="1200" b="0" i="0" u="sng" kern="1200">
                <a:solidFill>
                  <a:schemeClr val="tx1"/>
                </a:solidFill>
                <a:effectLst/>
                <a:latin typeface="Arial" panose="020B0604020202020204" pitchFamily="34" charset="0"/>
                <a:ea typeface="+mn-ea"/>
                <a:cs typeface="+mn-cs"/>
              </a:rPr>
              <a:t>&gt;</a:t>
            </a:r>
            <a:endParaRPr lang="en-US" sz="1200" b="0" i="0" kern="1200">
              <a:solidFill>
                <a:schemeClr val="tx1"/>
              </a:solidFill>
              <a:effectLst/>
              <a:latin typeface="Arial" panose="020B0604020202020204" pitchFamily="34" charset="0"/>
              <a:ea typeface="+mn-ea"/>
              <a:cs typeface="+mn-cs"/>
            </a:endParaRPr>
          </a:p>
          <a:p>
            <a:pPr marL="0" marR="0" lvl="0" indent="0" algn="l" defTabSz="1219170" rtl="0" eaLnBrk="1" fontAlgn="auto" latinLnBrk="0" hangingPunct="1">
              <a:lnSpc>
                <a:spcPct val="100000"/>
              </a:lnSpc>
              <a:spcBef>
                <a:spcPts val="0"/>
              </a:spcBef>
              <a:spcAft>
                <a:spcPts val="0"/>
              </a:spcAft>
              <a:buClrTx/>
              <a:buSzTx/>
              <a:buFontTx/>
              <a:buNone/>
              <a:tabLst/>
              <a:defRPr/>
            </a:pPr>
            <a:r>
              <a:rPr lang="en-US" u="sng"/>
              <a:t>TOM Projects</a:t>
            </a:r>
            <a:r>
              <a:rPr lang="en-US"/>
              <a:t>: Stark, Edward (US - Tampa) </a:t>
            </a:r>
            <a:r>
              <a:rPr lang="en-US" sz="1600" b="0" i="0" kern="1200">
                <a:solidFill>
                  <a:schemeClr val="tx1"/>
                </a:solidFill>
                <a:effectLst/>
                <a:latin typeface="Arial" panose="020B0604020202020204" pitchFamily="34" charset="0"/>
                <a:ea typeface="+mn-ea"/>
                <a:cs typeface="+mn-cs"/>
              </a:rPr>
              <a:t>&lt;</a:t>
            </a:r>
            <a:r>
              <a:rPr lang="en-US" sz="1600" b="0" i="0" u="sng" kern="1200">
                <a:solidFill>
                  <a:schemeClr val="tx1"/>
                </a:solidFill>
                <a:effectLst/>
                <a:latin typeface="Arial" panose="020B0604020202020204" pitchFamily="34" charset="0"/>
                <a:ea typeface="+mn-ea"/>
                <a:cs typeface="+mn-cs"/>
                <a:hlinkClick r:id="rId3"/>
              </a:rPr>
              <a:t>estark@deloitte.com</a:t>
            </a:r>
            <a:r>
              <a:rPr lang="en-US" sz="1600" b="0" i="0" u="sng" kern="1200">
                <a:solidFill>
                  <a:schemeClr val="tx1"/>
                </a:solidFill>
                <a:effectLst/>
                <a:latin typeface="Arial" panose="020B0604020202020204" pitchFamily="34" charset="0"/>
                <a:ea typeface="+mn-ea"/>
                <a:cs typeface="+mn-cs"/>
              </a:rPr>
              <a:t>&gt;</a:t>
            </a:r>
            <a:endParaRPr lang="en-US" sz="1600" b="0" i="0" kern="1200">
              <a:solidFill>
                <a:schemeClr val="tx1"/>
              </a:solidFill>
              <a:effectLst/>
              <a:latin typeface="Arial" panose="020B0604020202020204" pitchFamily="34" charset="0"/>
              <a:ea typeface="+mn-ea"/>
              <a:cs typeface="+mn-cs"/>
            </a:endParaRPr>
          </a:p>
        </p:txBody>
      </p:sp>
      <p:sp>
        <p:nvSpPr>
          <p:cNvPr id="4" name="Slide Number Placeholder 3"/>
          <p:cNvSpPr>
            <a:spLocks noGrp="1"/>
          </p:cNvSpPr>
          <p:nvPr>
            <p:ph type="sldNum" sz="quarter" idx="10"/>
          </p:nvPr>
        </p:nvSpPr>
        <p:spPr/>
        <p:txBody>
          <a:bodyPr/>
          <a:lstStyle/>
          <a:p>
            <a:fld id="{C0F4A2C8-6C88-4E71-83EE-698B9D4FE22F}" type="slidenum">
              <a:rPr lang="en-US" smtClean="0"/>
              <a:pPr/>
              <a:t>27</a:t>
            </a:fld>
            <a:endParaRPr lang="en-US"/>
          </a:p>
        </p:txBody>
      </p:sp>
    </p:spTree>
    <p:extLst>
      <p:ext uri="{BB962C8B-B14F-4D97-AF65-F5344CB8AC3E}">
        <p14:creationId xmlns:p14="http://schemas.microsoft.com/office/powerpoint/2010/main" val="42043737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b="0">
                <a:solidFill>
                  <a:srgbClr val="FF0000"/>
                </a:solidFill>
              </a:rPr>
              <a:t>No updates in v2.1</a:t>
            </a:r>
          </a:p>
          <a:p>
            <a:r>
              <a:rPr lang="en-US" b="1" u="none"/>
              <a:t>Definitions</a:t>
            </a:r>
          </a:p>
          <a:p>
            <a:r>
              <a:rPr lang="en-US" b="0" u="none"/>
              <a:t>(adapted from the Deloitte US Privacy Policy - 910: </a:t>
            </a:r>
          </a:p>
          <a:p>
            <a:r>
              <a:rPr lang="en-US" b="0" i="1" u="sng"/>
              <a:t>https://deloittenet.deloitte.com/About/Policies/Admin/Pages/910_Privacy_Policy_US.aspx</a:t>
            </a:r>
          </a:p>
          <a:p>
            <a:r>
              <a:rPr lang="en-US" b="0" u="none"/>
              <a:t>and the Office of Confidentiality and Privacy site: </a:t>
            </a:r>
          </a:p>
          <a:p>
            <a:r>
              <a:rPr lang="en-US" b="0" i="1" u="sng"/>
              <a:t>https://deloittenet.deloitte.com/About/Confidentiality/Pages/PersonallyIdentifiableInformation.aspx</a:t>
            </a:r>
            <a:r>
              <a:rPr lang="en-US" b="0" i="0" u="none"/>
              <a:t>)</a:t>
            </a:r>
          </a:p>
          <a:p>
            <a:pPr marL="285750" indent="-285750">
              <a:buFont typeface="Arial" panose="020B0604020202020204" pitchFamily="34" charset="0"/>
              <a:buChar char="•"/>
            </a:pPr>
            <a:r>
              <a:rPr lang="en-US" sz="1600" b="1" kern="1200">
                <a:solidFill>
                  <a:schemeClr val="tx1"/>
                </a:solidFill>
                <a:effectLst/>
                <a:latin typeface="Arial" panose="020B0604020202020204" pitchFamily="34" charset="0"/>
                <a:ea typeface="+mn-ea"/>
                <a:cs typeface="+mn-cs"/>
              </a:rPr>
              <a:t>Client data:  </a:t>
            </a:r>
            <a:r>
              <a:rPr lang="en-US" sz="1600" b="0" kern="1200">
                <a:solidFill>
                  <a:schemeClr val="tx1"/>
                </a:solidFill>
                <a:effectLst/>
                <a:latin typeface="Arial" panose="020B0604020202020204" pitchFamily="34" charset="0"/>
                <a:ea typeface="+mn-ea"/>
                <a:cs typeface="+mn-cs"/>
              </a:rPr>
              <a:t>Any data that is generated, produced or is the by-product of engaging, interacting, or performing work for clients or potential clients of Deloitte that is not publicly available. </a:t>
            </a:r>
          </a:p>
          <a:p>
            <a:pPr marL="285750" indent="-285750">
              <a:buFont typeface="Arial" panose="020B0604020202020204" pitchFamily="34" charset="0"/>
              <a:buChar char="•"/>
            </a:pPr>
            <a:r>
              <a:rPr lang="en-US" sz="1600" b="1" kern="1200">
                <a:solidFill>
                  <a:schemeClr val="tx1"/>
                </a:solidFill>
                <a:effectLst/>
                <a:latin typeface="Arial" panose="020B0604020202020204" pitchFamily="34" charset="0"/>
                <a:ea typeface="+mn-ea"/>
                <a:cs typeface="+mn-cs"/>
              </a:rPr>
              <a:t>Deloitte data:  </a:t>
            </a:r>
            <a:r>
              <a:rPr lang="en-US" sz="1600" b="0" kern="1200">
                <a:solidFill>
                  <a:schemeClr val="tx1"/>
                </a:solidFill>
                <a:effectLst/>
                <a:latin typeface="Arial" panose="020B0604020202020204" pitchFamily="34" charset="0"/>
                <a:ea typeface="+mn-ea"/>
                <a:cs typeface="+mn-cs"/>
              </a:rPr>
              <a:t>Any data other than client data.</a:t>
            </a:r>
          </a:p>
          <a:p>
            <a:pPr marL="285750" indent="-285750">
              <a:buFont typeface="Arial" panose="020B0604020202020204" pitchFamily="34" charset="0"/>
              <a:buChar char="•"/>
            </a:pPr>
            <a:r>
              <a:rPr lang="en-US" sz="1600" b="1" i="0" kern="1200">
                <a:solidFill>
                  <a:schemeClr val="tx1"/>
                </a:solidFill>
                <a:effectLst/>
                <a:latin typeface="Arial" panose="020B0604020202020204" pitchFamily="34" charset="0"/>
                <a:ea typeface="+mn-ea"/>
                <a:cs typeface="+mn-cs"/>
              </a:rPr>
              <a:t>Personally identifiable information (PII):  </a:t>
            </a:r>
            <a:r>
              <a:rPr lang="en-US" sz="1600" i="0" kern="1200">
                <a:solidFill>
                  <a:schemeClr val="tx1"/>
                </a:solidFill>
                <a:effectLst/>
                <a:latin typeface="Arial" panose="020B0604020202020204" pitchFamily="34" charset="0"/>
                <a:ea typeface="+mn-ea"/>
                <a:cs typeface="+mn-cs"/>
              </a:rPr>
              <a:t>Information </a:t>
            </a:r>
            <a:r>
              <a:rPr lang="en-US" sz="1600" b="0" i="0" u="none" strike="noStrike" kern="1200">
                <a:solidFill>
                  <a:schemeClr val="tx1"/>
                </a:solidFill>
                <a:effectLst/>
                <a:latin typeface="Arial" panose="020B0604020202020204" pitchFamily="34" charset="0"/>
                <a:ea typeface="+mn-ea"/>
                <a:cs typeface="+mn-cs"/>
              </a:rPr>
              <a:t>about an individual that may directly or indirectly identify them. This can be an identification number or factors specific to their physical, physiological, mental, economic, cultural or social identity</a:t>
            </a:r>
            <a:r>
              <a:rPr lang="en-US" sz="1600" i="0" kern="1200">
                <a:solidFill>
                  <a:schemeClr val="tx1"/>
                </a:solidFill>
                <a:effectLst/>
                <a:latin typeface="Arial" panose="020B0604020202020204" pitchFamily="34" charset="0"/>
                <a:ea typeface="+mn-ea"/>
                <a:cs typeface="+mn-cs"/>
              </a:rPr>
              <a:t>.</a:t>
            </a:r>
          </a:p>
          <a:p>
            <a:pPr marL="285750" indent="-285750">
              <a:buFont typeface="Arial" panose="020B0604020202020204" pitchFamily="34" charset="0"/>
              <a:buChar char="•"/>
            </a:pPr>
            <a:r>
              <a:rPr lang="en-US" sz="1600" b="1" kern="1200">
                <a:solidFill>
                  <a:schemeClr val="tx1"/>
                </a:solidFill>
                <a:effectLst/>
                <a:latin typeface="Arial" panose="020B0604020202020204" pitchFamily="34" charset="0"/>
                <a:ea typeface="+mn-ea"/>
                <a:cs typeface="+mn-cs"/>
              </a:rPr>
              <a:t>Sensitive PII:  </a:t>
            </a:r>
            <a:r>
              <a:rPr lang="en-US" sz="1600" i="0" kern="1200">
                <a:solidFill>
                  <a:schemeClr val="tx1"/>
                </a:solidFill>
                <a:effectLst/>
                <a:latin typeface="Arial" panose="020B0604020202020204" pitchFamily="34" charset="0"/>
                <a:ea typeface="+mn-ea"/>
                <a:cs typeface="+mn-cs"/>
              </a:rPr>
              <a:t>PII</a:t>
            </a:r>
            <a:r>
              <a:rPr lang="en-US" sz="1600" kern="1200">
                <a:solidFill>
                  <a:schemeClr val="tx1"/>
                </a:solidFill>
                <a:effectLst/>
                <a:latin typeface="Arial" panose="020B0604020202020204" pitchFamily="34" charset="0"/>
                <a:ea typeface="+mn-ea"/>
                <a:cs typeface="+mn-cs"/>
              </a:rPr>
              <a:t> specifying medical or health conditions, racial or ethnic origin, political opinions, religious or philosophical beliefs, trade union membership, genetic data, biometric data or information specifying the sexual orientation of an individual.</a:t>
            </a:r>
          </a:p>
          <a:p>
            <a:pPr marL="285750" marR="0" lvl="0" indent="-285750"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1">
                <a:solidFill>
                  <a:schemeClr val="tx1"/>
                </a:solidFill>
              </a:rPr>
              <a:t>Special handling PII:  </a:t>
            </a:r>
            <a:r>
              <a:rPr lang="en-US" sz="1600" b="0">
                <a:solidFill>
                  <a:schemeClr val="tx1"/>
                </a:solidFill>
              </a:rPr>
              <a:t>PII including government identifiers such as social security numbers, driver's license numbers, or state ID numbers; financial account numbers or credit or debit card numbers in combination with any required security code, access code or password to access a person's financial accounts; medical information; biometric data; and health insurance information. Special Handling PII also includes a user name or email address in combination with a password or security question answer that would permit access to an online account.</a:t>
            </a:r>
            <a:endParaRPr lang="en-US" sz="1600" b="1">
              <a:solidFill>
                <a:schemeClr val="tx1"/>
              </a:solidFill>
            </a:endParaRPr>
          </a:p>
          <a:p>
            <a:pPr marL="285750" marR="0" lvl="0" indent="-285750"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1">
                <a:solidFill>
                  <a:schemeClr val="tx1"/>
                </a:solidFill>
              </a:rPr>
              <a:t>Protected health information (PHI):  </a:t>
            </a:r>
            <a:r>
              <a:rPr lang="en-US" i="0"/>
              <a:t>PII relating to an individual's past, present, or future physical or mental health or condition; the provision of health care to an individual; or the past, present, or future payment for the provision of health care to an individual.</a:t>
            </a:r>
          </a:p>
          <a:p>
            <a:pPr marL="285750" indent="-285750">
              <a:buFont typeface="Arial" panose="020B0604020202020204" pitchFamily="34" charset="0"/>
              <a:buChar char="•"/>
            </a:pPr>
            <a:r>
              <a:rPr lang="en-US" sz="1600" b="1" kern="1200">
                <a:solidFill>
                  <a:schemeClr val="tx1"/>
                </a:solidFill>
                <a:effectLst/>
                <a:latin typeface="Arial" panose="020B0604020202020204" pitchFamily="34" charset="0"/>
                <a:ea typeface="+mn-ea"/>
                <a:cs typeface="+mn-cs"/>
              </a:rPr>
              <a:t>Sensitive information:  </a:t>
            </a:r>
            <a:r>
              <a:rPr lang="en-US" sz="1600" kern="1200">
                <a:solidFill>
                  <a:schemeClr val="tx1"/>
                </a:solidFill>
                <a:effectLst/>
                <a:latin typeface="Arial" panose="020B0604020202020204" pitchFamily="34" charset="0"/>
                <a:ea typeface="+mn-ea"/>
                <a:cs typeface="+mn-cs"/>
              </a:rPr>
              <a:t>Any information that, if subject to unauthorized access or disclosure, could cause financial, reputational harm to Deloitte, individuals or clients (e.g., privileged information).</a:t>
            </a:r>
          </a:p>
          <a:p>
            <a:pPr marL="285750" indent="-285750">
              <a:buFont typeface="Arial" panose="020B0604020202020204" pitchFamily="34" charset="0"/>
              <a:buChar char="•"/>
            </a:pPr>
            <a:r>
              <a:rPr lang="en-US" b="1" i="0"/>
              <a:t>Financial information:  </a:t>
            </a:r>
            <a:r>
              <a:rPr lang="en-US" i="0"/>
              <a:t>Information about an entity’s finances that is not publicly available.</a:t>
            </a:r>
          </a:p>
          <a:p>
            <a:pPr marL="285750" indent="-285750">
              <a:buFont typeface="Arial" panose="020B0604020202020204" pitchFamily="34" charset="0"/>
              <a:buChar char="•"/>
            </a:pPr>
            <a:r>
              <a:rPr lang="en-US" b="1" i="0"/>
              <a:t>Export controlled data and information: </a:t>
            </a:r>
            <a:r>
              <a:rPr lang="en-US" sz="1600" i="1" kern="1200">
                <a:solidFill>
                  <a:schemeClr val="tx1"/>
                </a:solidFill>
                <a:effectLst/>
                <a:latin typeface="Arial" panose="020B0604020202020204" pitchFamily="34" charset="0"/>
                <a:ea typeface="+mn-ea"/>
                <a:cs typeface="+mn-cs"/>
              </a:rPr>
              <a:t>Export</a:t>
            </a:r>
            <a:r>
              <a:rPr lang="en-US" sz="1600" kern="1200">
                <a:solidFill>
                  <a:schemeClr val="tx1"/>
                </a:solidFill>
                <a:effectLst/>
                <a:latin typeface="Arial" panose="020B0604020202020204" pitchFamily="34" charset="0"/>
                <a:ea typeface="+mn-ea"/>
                <a:cs typeface="+mn-cs"/>
              </a:rPr>
              <a:t> controlled items include any</a:t>
            </a:r>
            <a:r>
              <a:rPr lang="en-US" sz="1600" i="1" kern="1200">
                <a:solidFill>
                  <a:schemeClr val="tx1"/>
                </a:solidFill>
                <a:effectLst/>
                <a:latin typeface="Arial" panose="020B0604020202020204" pitchFamily="34" charset="0"/>
                <a:ea typeface="+mn-ea"/>
                <a:cs typeface="+mn-cs"/>
              </a:rPr>
              <a:t> Hardware, Software, Technical Data, Technology,</a:t>
            </a:r>
            <a:r>
              <a:rPr lang="en-US" sz="1600" kern="1200">
                <a:solidFill>
                  <a:schemeClr val="tx1"/>
                </a:solidFill>
                <a:effectLst/>
                <a:latin typeface="Arial" panose="020B0604020202020204" pitchFamily="34" charset="0"/>
                <a:ea typeface="+mn-ea"/>
                <a:cs typeface="+mn-cs"/>
              </a:rPr>
              <a:t> or </a:t>
            </a:r>
            <a:r>
              <a:rPr lang="en-US" sz="1600" i="1" kern="1200">
                <a:solidFill>
                  <a:schemeClr val="tx1"/>
                </a:solidFill>
                <a:effectLst/>
                <a:latin typeface="Arial" panose="020B0604020202020204" pitchFamily="34" charset="0"/>
                <a:ea typeface="+mn-ea"/>
                <a:cs typeface="+mn-cs"/>
              </a:rPr>
              <a:t>Defense Services</a:t>
            </a:r>
            <a:r>
              <a:rPr lang="en-US" sz="1600" kern="1200">
                <a:solidFill>
                  <a:schemeClr val="tx1"/>
                </a:solidFill>
                <a:effectLst/>
                <a:latin typeface="Arial" panose="020B0604020202020204" pitchFamily="34" charset="0"/>
                <a:ea typeface="+mn-ea"/>
                <a:cs typeface="+mn-cs"/>
              </a:rPr>
              <a:t> that are subject to item-specific controls in either the </a:t>
            </a:r>
            <a:r>
              <a:rPr lang="en-US" sz="1600" i="1" kern="1200">
                <a:solidFill>
                  <a:schemeClr val="tx1"/>
                </a:solidFill>
                <a:effectLst/>
                <a:latin typeface="Arial" panose="020B0604020202020204" pitchFamily="34" charset="0"/>
                <a:ea typeface="+mn-ea"/>
                <a:cs typeface="+mn-cs"/>
              </a:rPr>
              <a:t>ITAR</a:t>
            </a:r>
            <a:r>
              <a:rPr lang="en-US" sz="1600" kern="1200">
                <a:solidFill>
                  <a:schemeClr val="tx1"/>
                </a:solidFill>
                <a:effectLst/>
                <a:latin typeface="Arial" panose="020B0604020202020204" pitchFamily="34" charset="0"/>
                <a:ea typeface="+mn-ea"/>
                <a:cs typeface="+mn-cs"/>
              </a:rPr>
              <a:t> or </a:t>
            </a:r>
            <a:r>
              <a:rPr lang="en-US" sz="1600" i="1" kern="1200">
                <a:solidFill>
                  <a:schemeClr val="tx1"/>
                </a:solidFill>
                <a:effectLst/>
                <a:latin typeface="Arial" panose="020B0604020202020204" pitchFamily="34" charset="0"/>
                <a:ea typeface="+mn-ea"/>
                <a:cs typeface="+mn-cs"/>
              </a:rPr>
              <a:t>EAR</a:t>
            </a:r>
            <a:r>
              <a:rPr lang="en-US" sz="1600" kern="1200">
                <a:solidFill>
                  <a:schemeClr val="tx1"/>
                </a:solidFill>
                <a:effectLst/>
                <a:latin typeface="Arial" panose="020B0604020202020204" pitchFamily="34" charset="0"/>
                <a:ea typeface="+mn-ea"/>
                <a:cs typeface="+mn-cs"/>
              </a:rPr>
              <a:t>, including any items, articles or services listed in the (“CCL”) or (“USML”).</a:t>
            </a:r>
          </a:p>
          <a:p>
            <a:pPr marL="609585" lvl="1" indent="0">
              <a:buFont typeface="Arial" panose="020B0604020202020204" pitchFamily="34" charset="0"/>
              <a:buNone/>
            </a:pPr>
            <a:r>
              <a:rPr lang="en-US" sz="1600" u="sng" kern="1200">
                <a:solidFill>
                  <a:schemeClr val="tx1"/>
                </a:solidFill>
                <a:effectLst/>
                <a:latin typeface="Arial" panose="020B0604020202020204" pitchFamily="34" charset="0"/>
                <a:ea typeface="+mn-ea"/>
                <a:cs typeface="+mn-cs"/>
                <a:hlinkClick r:id="rId3"/>
              </a:rPr>
              <a:t>https://deloittenet.deloitte.com/About/Policies/Admin/Pages/960ExportControlsCompliance.aspx</a:t>
            </a:r>
            <a:endParaRPr lang="en-US" sz="1600" kern="1200">
              <a:solidFill>
                <a:schemeClr val="tx1"/>
              </a:solidFill>
              <a:effectLst/>
              <a:latin typeface="Arial" panose="020B0604020202020204" pitchFamily="34" charset="0"/>
              <a:ea typeface="+mn-ea"/>
              <a:cs typeface="+mn-cs"/>
            </a:endParaRPr>
          </a:p>
          <a:p>
            <a:pPr marL="285750" marR="0" lvl="0" indent="-285750"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1">
                <a:solidFill>
                  <a:schemeClr val="tx1"/>
                </a:solidFill>
              </a:rPr>
              <a:t>Controlled unclassified information (CUI):</a:t>
            </a:r>
            <a:r>
              <a:rPr lang="en-US" sz="1600" b="0">
                <a:solidFill>
                  <a:schemeClr val="tx1"/>
                </a:solidFill>
              </a:rPr>
              <a:t> </a:t>
            </a:r>
            <a:r>
              <a:rPr lang="en-US" sz="1600" kern="1200">
                <a:solidFill>
                  <a:schemeClr val="tx1"/>
                </a:solidFill>
                <a:effectLst/>
                <a:latin typeface="Arial" panose="020B0604020202020204" pitchFamily="34" charset="0"/>
                <a:ea typeface="+mn-ea"/>
                <a:cs typeface="+mn-cs"/>
              </a:rPr>
              <a:t>Controlled Unclassified Information (CUI) is information that requires safeguarding or dissemination controls pursuant to and consistent with applicable law, regulations, and government-wide policies but is not classified under Executive Order 13526 or the Atomic Energy Act, as amended.</a:t>
            </a:r>
          </a:p>
          <a:p>
            <a:pPr lvl="1"/>
            <a:r>
              <a:rPr lang="en-US" sz="1600" u="sng" kern="1200">
                <a:solidFill>
                  <a:schemeClr val="tx1"/>
                </a:solidFill>
                <a:effectLst/>
                <a:latin typeface="Arial" panose="020B0604020202020204" pitchFamily="34" charset="0"/>
                <a:ea typeface="+mn-ea"/>
                <a:cs typeface="+mn-cs"/>
                <a:hlinkClick r:id="rId4"/>
              </a:rPr>
              <a:t>https://www.archives.gov/cui/about</a:t>
            </a:r>
            <a:endParaRPr lang="en-US" sz="1600" b="1">
              <a:solidFill>
                <a:schemeClr val="tx1"/>
              </a:solidFill>
            </a:endParaRPr>
          </a:p>
          <a:p>
            <a:pPr marL="285750" marR="0" lvl="0" indent="-285750"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1">
                <a:solidFill>
                  <a:schemeClr val="tx1"/>
                </a:solidFill>
              </a:rPr>
              <a:t>Confidential supervisory information (CSI): </a:t>
            </a:r>
            <a:r>
              <a:rPr lang="en-US" sz="1600" kern="1200">
                <a:solidFill>
                  <a:schemeClr val="tx1"/>
                </a:solidFill>
                <a:effectLst/>
                <a:latin typeface="Arial" panose="020B0604020202020204" pitchFamily="34" charset="0"/>
                <a:ea typeface="+mn-ea"/>
                <a:cs typeface="+mn-cs"/>
              </a:rPr>
              <a:t>Exempt information consisting of reports of examination, inspection and visitation, confidential operating and condition reports, and any information derived from, related to, or contained in such reports; (ii) Information gathered by the Board in the course of any investigation, suspicious activity report, cease and-desist orders, civil money penalty enforcement orders, suspension, removal or prohibition orders, or other orders or actions under the Financial Institutions Supervisory Act of 1966, Public Law 89–695, 80 Stat. 1028 (codified as amended in scattered sections of 12 U.S.C.), the Bank Holding Company Act of 1956, 12 U.S.C. 1841 et seq., the Home Owners’ Loan Act, 12 U.S.C. 1461 et seq., the Federal Reserve Act, 12 U.S.C. 221 et seq., the International Banking Act of 1978, Public Law 95–369, 92 Stat. 607 (codified as amended in scattered sections of 12 U.S.C.), and the International Lending Supervision Act of 1983, 12 U.S.C. 3901 et seq.; except— (iii) Any documents prepared by, on behalf of, or for the use of the Board, a Federal Reserve Bank, a federal or state financial institutions supervisory agency, or a bank or bank holding company or other supervised financial institution.</a:t>
            </a:r>
          </a:p>
          <a:p>
            <a:pPr lvl="1"/>
            <a:r>
              <a:rPr lang="en-US" sz="1600" u="sng" kern="1200">
                <a:solidFill>
                  <a:schemeClr val="tx1"/>
                </a:solidFill>
                <a:effectLst/>
                <a:latin typeface="Arial" panose="020B0604020202020204" pitchFamily="34" charset="0"/>
                <a:ea typeface="+mn-ea"/>
                <a:cs typeface="+mn-cs"/>
                <a:hlinkClick r:id="rId5"/>
              </a:rPr>
              <a:t>https://www.govinfo.gov/content/pkg/CFR-2013-title12-vol4/pdf/CFR-2013-title12-vol4-sec261-2.pdf</a:t>
            </a:r>
            <a:endParaRPr lang="en-US" sz="1600" kern="1200">
              <a:solidFill>
                <a:schemeClr val="tx1"/>
              </a:solidFill>
              <a:effectLst/>
              <a:latin typeface="Arial" panose="020B0604020202020204" pitchFamily="34" charset="0"/>
              <a:ea typeface="+mn-ea"/>
              <a:cs typeface="+mn-cs"/>
            </a:endParaRPr>
          </a:p>
          <a:p>
            <a:pPr marL="0" indent="0">
              <a:buFont typeface="Arial" panose="020B0604020202020204" pitchFamily="34" charset="0"/>
              <a:buNone/>
            </a:pPr>
            <a:endParaRPr lang="en-US" i="0"/>
          </a:p>
          <a:p>
            <a:r>
              <a:rPr lang="en-US" b="1"/>
              <a:t>For more guidance and questions, please contact</a:t>
            </a:r>
          </a:p>
          <a:p>
            <a:pPr marL="0" marR="0" lvl="0" indent="0" algn="l" defTabSz="121917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u="sng" kern="1200">
                <a:solidFill>
                  <a:schemeClr val="tx1"/>
                </a:solidFill>
                <a:effectLst/>
                <a:latin typeface="Arial" panose="020B0604020202020204" pitchFamily="34" charset="0"/>
                <a:ea typeface="+mn-ea"/>
                <a:cs typeface="+mn-cs"/>
              </a:rPr>
              <a:t>DAS Projects</a:t>
            </a:r>
            <a:r>
              <a:rPr lang="en-US" sz="1200" b="0" i="0" kern="1200">
                <a:solidFill>
                  <a:schemeClr val="tx1"/>
                </a:solidFill>
                <a:effectLst/>
                <a:latin typeface="Arial" panose="020B0604020202020204" pitchFamily="34" charset="0"/>
                <a:ea typeface="+mn-ea"/>
                <a:cs typeface="+mn-cs"/>
              </a:rPr>
              <a:t>: US ITS DAS Data Management CoE  &lt;</a:t>
            </a:r>
            <a:r>
              <a:rPr lang="en-US" sz="1200" b="0" i="0" u="sng" kern="1200">
                <a:solidFill>
                  <a:schemeClr val="tx1"/>
                </a:solidFill>
                <a:effectLst/>
                <a:latin typeface="Arial" panose="020B0604020202020204" pitchFamily="34" charset="0"/>
                <a:ea typeface="+mn-ea"/>
                <a:cs typeface="+mn-cs"/>
                <a:hlinkClick r:id="rId6"/>
              </a:rPr>
              <a:t>usitsdasdatamanagementcoe@deloitte.com</a:t>
            </a:r>
            <a:r>
              <a:rPr lang="en-US" sz="1200" b="0" i="0" u="sng" kern="1200">
                <a:solidFill>
                  <a:schemeClr val="tx1"/>
                </a:solidFill>
                <a:effectLst/>
                <a:latin typeface="Arial" panose="020B0604020202020204" pitchFamily="34" charset="0"/>
                <a:ea typeface="+mn-ea"/>
                <a:cs typeface="+mn-cs"/>
              </a:rPr>
              <a:t>&gt;</a:t>
            </a:r>
            <a:endParaRPr lang="en-US" sz="1200" b="0" i="0" kern="1200">
              <a:solidFill>
                <a:schemeClr val="tx1"/>
              </a:solidFill>
              <a:effectLst/>
              <a:latin typeface="Arial" panose="020B0604020202020204" pitchFamily="34" charset="0"/>
              <a:ea typeface="+mn-ea"/>
              <a:cs typeface="+mn-cs"/>
            </a:endParaRPr>
          </a:p>
          <a:p>
            <a:pPr marL="0" marR="0" lvl="0" indent="0" algn="l" defTabSz="1219170" rtl="0" eaLnBrk="1" fontAlgn="auto" latinLnBrk="0" hangingPunct="1">
              <a:lnSpc>
                <a:spcPct val="100000"/>
              </a:lnSpc>
              <a:spcBef>
                <a:spcPts val="0"/>
              </a:spcBef>
              <a:spcAft>
                <a:spcPts val="0"/>
              </a:spcAft>
              <a:buClrTx/>
              <a:buSzTx/>
              <a:buFontTx/>
              <a:buNone/>
              <a:tabLst/>
              <a:defRPr/>
            </a:pPr>
            <a:r>
              <a:rPr lang="en-US" u="sng"/>
              <a:t>TOM Projects</a:t>
            </a:r>
            <a:r>
              <a:rPr lang="en-US"/>
              <a:t>: Stark, Edward (US - Tampa) </a:t>
            </a:r>
            <a:r>
              <a:rPr lang="en-US" sz="1600" b="0" i="0" kern="1200">
                <a:solidFill>
                  <a:schemeClr val="tx1"/>
                </a:solidFill>
                <a:effectLst/>
                <a:latin typeface="Arial" panose="020B0604020202020204" pitchFamily="34" charset="0"/>
                <a:ea typeface="+mn-ea"/>
                <a:cs typeface="+mn-cs"/>
              </a:rPr>
              <a:t>&lt;</a:t>
            </a:r>
            <a:r>
              <a:rPr lang="en-US" sz="1600" b="0" i="0" u="sng" kern="1200">
                <a:solidFill>
                  <a:schemeClr val="tx1"/>
                </a:solidFill>
                <a:effectLst/>
                <a:latin typeface="Arial" panose="020B0604020202020204" pitchFamily="34" charset="0"/>
                <a:ea typeface="+mn-ea"/>
                <a:cs typeface="+mn-cs"/>
                <a:hlinkClick r:id="rId6"/>
              </a:rPr>
              <a:t>estark@deloitte.com</a:t>
            </a:r>
            <a:r>
              <a:rPr lang="en-US" sz="1600" b="0" i="0" u="sng" kern="1200">
                <a:solidFill>
                  <a:schemeClr val="tx1"/>
                </a:solidFill>
                <a:effectLst/>
                <a:latin typeface="Arial" panose="020B0604020202020204" pitchFamily="34" charset="0"/>
                <a:ea typeface="+mn-ea"/>
                <a:cs typeface="+mn-cs"/>
              </a:rPr>
              <a:t>&gt;</a:t>
            </a:r>
            <a:endParaRPr lang="en-US" sz="1600" b="0" i="0" kern="1200">
              <a:solidFill>
                <a:schemeClr val="tx1"/>
              </a:solidFill>
              <a:effectLst/>
              <a:latin typeface="Arial" panose="020B0604020202020204" pitchFamily="34" charset="0"/>
              <a:ea typeface="+mn-ea"/>
              <a:cs typeface="+mn-cs"/>
            </a:endParaRPr>
          </a:p>
          <a:p>
            <a:pPr marL="0" indent="0">
              <a:buFont typeface="Arial" panose="020B0604020202020204" pitchFamily="34" charset="0"/>
              <a:buNone/>
            </a:pPr>
            <a:endParaRPr lang="en-US" i="0"/>
          </a:p>
        </p:txBody>
      </p:sp>
      <p:sp>
        <p:nvSpPr>
          <p:cNvPr id="4" name="Slide Number Placeholder 3"/>
          <p:cNvSpPr>
            <a:spLocks noGrp="1"/>
          </p:cNvSpPr>
          <p:nvPr>
            <p:ph type="sldNum" sz="quarter" idx="10"/>
          </p:nvPr>
        </p:nvSpPr>
        <p:spPr/>
        <p:txBody>
          <a:bodyPr/>
          <a:lstStyle/>
          <a:p>
            <a:fld id="{C0F4A2C8-6C88-4E71-83EE-698B9D4FE22F}" type="slidenum">
              <a:rPr lang="en-US" smtClean="0"/>
              <a:pPr/>
              <a:t>28</a:t>
            </a:fld>
            <a:endParaRPr lang="en-US"/>
          </a:p>
        </p:txBody>
      </p:sp>
    </p:spTree>
    <p:extLst>
      <p:ext uri="{BB962C8B-B14F-4D97-AF65-F5344CB8AC3E}">
        <p14:creationId xmlns:p14="http://schemas.microsoft.com/office/powerpoint/2010/main" val="370980587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GB" b="0"/>
              <a:t>Updated in v2.1: </a:t>
            </a:r>
            <a:r>
              <a:rPr lang="en-US" sz="1600" kern="1200">
                <a:solidFill>
                  <a:schemeClr val="tx1"/>
                </a:solidFill>
                <a:effectLst/>
                <a:latin typeface="Arial" panose="020B0604020202020204" pitchFamily="34" charset="0"/>
                <a:ea typeface="+mn-ea"/>
                <a:cs typeface="+mn-cs"/>
              </a:rPr>
              <a:t>Minor formatting updates</a:t>
            </a:r>
          </a:p>
          <a:p>
            <a:r>
              <a:rPr lang="en-US" b="1"/>
              <a:t>For more guidance and questions, please contact</a:t>
            </a:r>
          </a:p>
          <a:p>
            <a:pPr marL="0" marR="0" lvl="0" indent="0" algn="l" defTabSz="121917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u="sng" kern="1200">
                <a:solidFill>
                  <a:schemeClr val="tx1"/>
                </a:solidFill>
                <a:effectLst/>
                <a:latin typeface="Arial" panose="020B0604020202020204" pitchFamily="34" charset="0"/>
                <a:ea typeface="+mn-ea"/>
                <a:cs typeface="+mn-cs"/>
              </a:rPr>
              <a:t>DAS Projects</a:t>
            </a:r>
            <a:r>
              <a:rPr lang="en-US" sz="1200" b="0" i="0" kern="1200">
                <a:solidFill>
                  <a:schemeClr val="tx1"/>
                </a:solidFill>
                <a:effectLst/>
                <a:latin typeface="Arial" panose="020B0604020202020204" pitchFamily="34" charset="0"/>
                <a:ea typeface="+mn-ea"/>
                <a:cs typeface="+mn-cs"/>
              </a:rPr>
              <a:t>: US ITS DAS Data Management CoE  &lt;</a:t>
            </a:r>
            <a:r>
              <a:rPr lang="en-US" sz="1200" b="0" i="0" u="sng" kern="1200">
                <a:solidFill>
                  <a:schemeClr val="tx1"/>
                </a:solidFill>
                <a:effectLst/>
                <a:latin typeface="Arial" panose="020B0604020202020204" pitchFamily="34" charset="0"/>
                <a:ea typeface="+mn-ea"/>
                <a:cs typeface="+mn-cs"/>
                <a:hlinkClick r:id="rId3"/>
              </a:rPr>
              <a:t>usitsdasdatamanagementcoe@deloitte.com</a:t>
            </a:r>
            <a:r>
              <a:rPr lang="en-US" sz="1200" b="0" i="0" u="sng" kern="1200">
                <a:solidFill>
                  <a:schemeClr val="tx1"/>
                </a:solidFill>
                <a:effectLst/>
                <a:latin typeface="Arial" panose="020B0604020202020204" pitchFamily="34" charset="0"/>
                <a:ea typeface="+mn-ea"/>
                <a:cs typeface="+mn-cs"/>
              </a:rPr>
              <a:t>&gt;</a:t>
            </a:r>
            <a:endParaRPr lang="en-US" sz="1200" b="0" i="0" kern="1200">
              <a:solidFill>
                <a:schemeClr val="tx1"/>
              </a:solidFill>
              <a:effectLst/>
              <a:latin typeface="Arial" panose="020B0604020202020204" pitchFamily="34" charset="0"/>
              <a:ea typeface="+mn-ea"/>
              <a:cs typeface="+mn-cs"/>
            </a:endParaRPr>
          </a:p>
          <a:p>
            <a:pPr marL="0" marR="0" lvl="0" indent="0" algn="l" defTabSz="1219170" rtl="0" eaLnBrk="1" fontAlgn="auto" latinLnBrk="0" hangingPunct="1">
              <a:lnSpc>
                <a:spcPct val="100000"/>
              </a:lnSpc>
              <a:spcBef>
                <a:spcPts val="0"/>
              </a:spcBef>
              <a:spcAft>
                <a:spcPts val="0"/>
              </a:spcAft>
              <a:buClrTx/>
              <a:buSzTx/>
              <a:buFontTx/>
              <a:buNone/>
              <a:tabLst/>
              <a:defRPr/>
            </a:pPr>
            <a:r>
              <a:rPr lang="en-US" u="sng"/>
              <a:t>TOM Projects</a:t>
            </a:r>
            <a:r>
              <a:rPr lang="en-US"/>
              <a:t>: Stark, Edward (US - Tampa) </a:t>
            </a:r>
            <a:r>
              <a:rPr lang="en-US" sz="1600" b="0" i="0" kern="1200">
                <a:solidFill>
                  <a:schemeClr val="tx1"/>
                </a:solidFill>
                <a:effectLst/>
                <a:latin typeface="Arial" panose="020B0604020202020204" pitchFamily="34" charset="0"/>
                <a:ea typeface="+mn-ea"/>
                <a:cs typeface="+mn-cs"/>
              </a:rPr>
              <a:t>&lt;</a:t>
            </a:r>
            <a:r>
              <a:rPr lang="en-US" sz="1600" b="0" i="0" u="sng" kern="1200">
                <a:solidFill>
                  <a:schemeClr val="tx1"/>
                </a:solidFill>
                <a:effectLst/>
                <a:latin typeface="Arial" panose="020B0604020202020204" pitchFamily="34" charset="0"/>
                <a:ea typeface="+mn-ea"/>
                <a:cs typeface="+mn-cs"/>
                <a:hlinkClick r:id="rId3"/>
              </a:rPr>
              <a:t>estark@deloitte.com</a:t>
            </a:r>
            <a:r>
              <a:rPr lang="en-US" sz="1600" b="0" i="0" u="sng" kern="1200">
                <a:solidFill>
                  <a:schemeClr val="tx1"/>
                </a:solidFill>
                <a:effectLst/>
                <a:latin typeface="Arial" panose="020B0604020202020204" pitchFamily="34" charset="0"/>
                <a:ea typeface="+mn-ea"/>
                <a:cs typeface="+mn-cs"/>
              </a:rPr>
              <a:t>&gt;</a:t>
            </a:r>
            <a:endParaRPr lang="en-US" sz="1600" b="0" i="0" kern="1200">
              <a:solidFill>
                <a:schemeClr val="tx1"/>
              </a:solidFill>
              <a:effectLst/>
              <a:latin typeface="Arial" panose="020B0604020202020204" pitchFamily="34" charset="0"/>
              <a:ea typeface="+mn-ea"/>
              <a:cs typeface="+mn-cs"/>
            </a:endParaRPr>
          </a:p>
          <a:p>
            <a:endParaRPr lang="en-US"/>
          </a:p>
        </p:txBody>
      </p:sp>
      <p:sp>
        <p:nvSpPr>
          <p:cNvPr id="4" name="Slide Number Placeholder 3"/>
          <p:cNvSpPr>
            <a:spLocks noGrp="1"/>
          </p:cNvSpPr>
          <p:nvPr>
            <p:ph type="sldNum" sz="quarter" idx="10"/>
          </p:nvPr>
        </p:nvSpPr>
        <p:spPr/>
        <p:txBody>
          <a:bodyPr/>
          <a:lstStyle/>
          <a:p>
            <a:fld id="{C0F4A2C8-6C88-4E71-83EE-698B9D4FE22F}" type="slidenum">
              <a:rPr lang="en-US" smtClean="0"/>
              <a:pPr/>
              <a:t>29</a:t>
            </a:fld>
            <a:endParaRPr lang="en-US"/>
          </a:p>
        </p:txBody>
      </p:sp>
    </p:spTree>
    <p:extLst>
      <p:ext uri="{BB962C8B-B14F-4D97-AF65-F5344CB8AC3E}">
        <p14:creationId xmlns:p14="http://schemas.microsoft.com/office/powerpoint/2010/main" val="195762382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1219170" rtl="0" eaLnBrk="1" fontAlgn="auto" latinLnBrk="0" hangingPunct="1">
              <a:lnSpc>
                <a:spcPct val="100000"/>
              </a:lnSpc>
              <a:spcBef>
                <a:spcPts val="0"/>
              </a:spcBef>
              <a:spcAft>
                <a:spcPts val="0"/>
              </a:spcAft>
              <a:buClrTx/>
              <a:buSzTx/>
              <a:buFont typeface="Arial" panose="020B0604020202020204" pitchFamily="34" charset="0"/>
              <a:buNone/>
              <a:tabLst/>
              <a:defRPr/>
            </a:pPr>
            <a:r>
              <a:rPr lang="en-GB" b="0"/>
              <a:t>Updated in v2.1: </a:t>
            </a:r>
            <a:r>
              <a:rPr lang="en-US" sz="1600" kern="1200">
                <a:solidFill>
                  <a:schemeClr val="tx1"/>
                </a:solidFill>
                <a:effectLst/>
                <a:latin typeface="Arial" panose="020B0604020202020204" pitchFamily="34" charset="0"/>
                <a:ea typeface="+mn-ea"/>
                <a:cs typeface="+mn-cs"/>
              </a:rPr>
              <a:t>New slide</a:t>
            </a:r>
          </a:p>
          <a:p>
            <a:pPr marL="0" indent="0">
              <a:buFont typeface="Arial" panose="020B0604020202020204" pitchFamily="34" charset="0"/>
              <a:buNone/>
            </a:pPr>
            <a:endParaRPr lang="en-US" i="0"/>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2022482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a:t>Updated in v2.1: </a:t>
            </a:r>
            <a:r>
              <a:rPr lang="en-US" sz="1600" b="0" kern="1200">
                <a:solidFill>
                  <a:schemeClr val="tx1"/>
                </a:solidFill>
                <a:effectLst/>
                <a:latin typeface="Arial" panose="020B0604020202020204" pitchFamily="34" charset="0"/>
                <a:ea typeface="+mn-ea"/>
                <a:cs typeface="+mn-cs"/>
              </a:rPr>
              <a:t>The </a:t>
            </a:r>
            <a:r>
              <a:rPr lang="en-US" sz="1600" kern="1200">
                <a:solidFill>
                  <a:schemeClr val="tx1"/>
                </a:solidFill>
                <a:effectLst/>
                <a:latin typeface="Arial" panose="020B0604020202020204" pitchFamily="34" charset="0"/>
                <a:ea typeface="+mn-ea"/>
                <a:cs typeface="+mn-cs"/>
              </a:rPr>
              <a:t>items with * indicate new sections or pages for the v2.1 template.</a:t>
            </a:r>
          </a:p>
        </p:txBody>
      </p:sp>
      <p:sp>
        <p:nvSpPr>
          <p:cNvPr id="4" name="Slide Number Placeholder 3"/>
          <p:cNvSpPr>
            <a:spLocks noGrp="1"/>
          </p:cNvSpPr>
          <p:nvPr>
            <p:ph type="sldNum" sz="quarter" idx="5"/>
          </p:nvPr>
        </p:nvSpPr>
        <p:spPr/>
        <p:txBody>
          <a:bodyPr/>
          <a:lstStyle/>
          <a:p>
            <a:fld id="{C0F4A2C8-6C88-4E71-83EE-698B9D4FE22F}" type="slidenum">
              <a:rPr lang="en-US" smtClean="0"/>
              <a:pPr/>
              <a:t>3</a:t>
            </a:fld>
            <a:endParaRPr lang="en-US"/>
          </a:p>
        </p:txBody>
      </p:sp>
    </p:spTree>
    <p:extLst>
      <p:ext uri="{BB962C8B-B14F-4D97-AF65-F5344CB8AC3E}">
        <p14:creationId xmlns:p14="http://schemas.microsoft.com/office/powerpoint/2010/main" val="23109420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GB" b="0"/>
              <a:t>Updated in v2.1</a:t>
            </a:r>
            <a:r>
              <a:rPr lang="en-GB"/>
              <a:t>: </a:t>
            </a:r>
            <a:r>
              <a:rPr lang="en-US" sz="1600" kern="1200">
                <a:solidFill>
                  <a:schemeClr val="tx1"/>
                </a:solidFill>
                <a:effectLst/>
                <a:latin typeface="Arial" panose="020B0604020202020204" pitchFamily="34" charset="0"/>
                <a:ea typeface="+mn-ea"/>
                <a:cs typeface="+mn-cs"/>
              </a:rPr>
              <a:t>New slide</a:t>
            </a:r>
          </a:p>
          <a:p>
            <a:endParaRPr lang="en-US"/>
          </a:p>
        </p:txBody>
      </p:sp>
      <p:sp>
        <p:nvSpPr>
          <p:cNvPr id="4" name="Slide Number Placeholder 3"/>
          <p:cNvSpPr>
            <a:spLocks noGrp="1"/>
          </p:cNvSpPr>
          <p:nvPr>
            <p:ph type="sldNum" sz="quarter" idx="5"/>
          </p:nvPr>
        </p:nvSpPr>
        <p:spPr/>
        <p:txBody>
          <a:bodyPr/>
          <a:lstStyle/>
          <a:p>
            <a:fld id="{C0F4A2C8-6C88-4E71-83EE-698B9D4FE22F}" type="slidenum">
              <a:rPr lang="en-US" smtClean="0"/>
              <a:pPr/>
              <a:t>31</a:t>
            </a:fld>
            <a:endParaRPr lang="en-US"/>
          </a:p>
        </p:txBody>
      </p:sp>
    </p:spTree>
    <p:extLst>
      <p:ext uri="{BB962C8B-B14F-4D97-AF65-F5344CB8AC3E}">
        <p14:creationId xmlns:p14="http://schemas.microsoft.com/office/powerpoint/2010/main" val="196162645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GB" b="0"/>
              <a:t>Updated in v2.1</a:t>
            </a:r>
            <a:r>
              <a:rPr lang="en-GB"/>
              <a:t>: </a:t>
            </a:r>
            <a:r>
              <a:rPr lang="en-US" sz="1600" kern="1200">
                <a:solidFill>
                  <a:schemeClr val="tx1"/>
                </a:solidFill>
                <a:effectLst/>
                <a:latin typeface="Arial" panose="020B0604020202020204" pitchFamily="34" charset="0"/>
                <a:ea typeface="+mn-ea"/>
                <a:cs typeface="+mn-cs"/>
              </a:rPr>
              <a:t>New slide</a:t>
            </a:r>
          </a:p>
          <a:p>
            <a:endParaRPr lang="en-US"/>
          </a:p>
        </p:txBody>
      </p:sp>
      <p:sp>
        <p:nvSpPr>
          <p:cNvPr id="4" name="Slide Number Placeholder 3"/>
          <p:cNvSpPr>
            <a:spLocks noGrp="1"/>
          </p:cNvSpPr>
          <p:nvPr>
            <p:ph type="sldNum" sz="quarter" idx="5"/>
          </p:nvPr>
        </p:nvSpPr>
        <p:spPr/>
        <p:txBody>
          <a:bodyPr/>
          <a:lstStyle/>
          <a:p>
            <a:fld id="{C0F4A2C8-6C88-4E71-83EE-698B9D4FE22F}" type="slidenum">
              <a:rPr lang="en-US" smtClean="0"/>
              <a:pPr/>
              <a:t>32</a:t>
            </a:fld>
            <a:endParaRPr lang="en-US"/>
          </a:p>
        </p:txBody>
      </p:sp>
    </p:spTree>
    <p:extLst>
      <p:ext uri="{BB962C8B-B14F-4D97-AF65-F5344CB8AC3E}">
        <p14:creationId xmlns:p14="http://schemas.microsoft.com/office/powerpoint/2010/main" val="43227516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GB" b="0"/>
              <a:t>Updated in v2.1</a:t>
            </a:r>
            <a:r>
              <a:rPr lang="en-GB"/>
              <a:t>: </a:t>
            </a:r>
            <a:r>
              <a:rPr lang="en-US" sz="1600" kern="1200">
                <a:solidFill>
                  <a:schemeClr val="tx1"/>
                </a:solidFill>
                <a:effectLst/>
                <a:latin typeface="Arial" panose="020B0604020202020204" pitchFamily="34" charset="0"/>
                <a:ea typeface="+mn-ea"/>
                <a:cs typeface="+mn-cs"/>
              </a:rPr>
              <a:t>New slide</a:t>
            </a:r>
          </a:p>
          <a:p>
            <a:endParaRPr lang="en-US"/>
          </a:p>
        </p:txBody>
      </p:sp>
      <p:sp>
        <p:nvSpPr>
          <p:cNvPr id="4" name="Slide Number Placeholder 3"/>
          <p:cNvSpPr>
            <a:spLocks noGrp="1"/>
          </p:cNvSpPr>
          <p:nvPr>
            <p:ph type="sldNum" sz="quarter" idx="5"/>
          </p:nvPr>
        </p:nvSpPr>
        <p:spPr/>
        <p:txBody>
          <a:bodyPr/>
          <a:lstStyle/>
          <a:p>
            <a:fld id="{C0F4A2C8-6C88-4E71-83EE-698B9D4FE22F}" type="slidenum">
              <a:rPr lang="en-US" smtClean="0"/>
              <a:pPr/>
              <a:t>33</a:t>
            </a:fld>
            <a:endParaRPr lang="en-US"/>
          </a:p>
        </p:txBody>
      </p:sp>
    </p:spTree>
    <p:extLst>
      <p:ext uri="{BB962C8B-B14F-4D97-AF65-F5344CB8AC3E}">
        <p14:creationId xmlns:p14="http://schemas.microsoft.com/office/powerpoint/2010/main" val="22260047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GB" b="0"/>
              <a:t>Updated in v2.1: </a:t>
            </a:r>
            <a:r>
              <a:rPr lang="en-US" sz="1600" kern="1200">
                <a:solidFill>
                  <a:schemeClr val="tx1"/>
                </a:solidFill>
                <a:effectLst/>
                <a:latin typeface="Arial" panose="020B0604020202020204" pitchFamily="34" charset="0"/>
                <a:ea typeface="+mn-ea"/>
                <a:cs typeface="+mn-cs"/>
              </a:rPr>
              <a:t>New slide</a:t>
            </a:r>
          </a:p>
          <a:p>
            <a:endParaRPr lang="en-US"/>
          </a:p>
        </p:txBody>
      </p:sp>
      <p:sp>
        <p:nvSpPr>
          <p:cNvPr id="4" name="Slide Number Placeholder 3"/>
          <p:cNvSpPr>
            <a:spLocks noGrp="1"/>
          </p:cNvSpPr>
          <p:nvPr>
            <p:ph type="sldNum" sz="quarter" idx="5"/>
          </p:nvPr>
        </p:nvSpPr>
        <p:spPr/>
        <p:txBody>
          <a:bodyPr/>
          <a:lstStyle/>
          <a:p>
            <a:fld id="{C0F4A2C8-6C88-4E71-83EE-698B9D4FE22F}" type="slidenum">
              <a:rPr lang="en-US" smtClean="0"/>
              <a:pPr/>
              <a:t>34</a:t>
            </a:fld>
            <a:endParaRPr lang="en-US"/>
          </a:p>
        </p:txBody>
      </p:sp>
    </p:spTree>
    <p:extLst>
      <p:ext uri="{BB962C8B-B14F-4D97-AF65-F5344CB8AC3E}">
        <p14:creationId xmlns:p14="http://schemas.microsoft.com/office/powerpoint/2010/main" val="215937466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GB" b="0"/>
              <a:t>Updated in v2.1</a:t>
            </a:r>
            <a:r>
              <a:rPr lang="en-GB"/>
              <a:t>: </a:t>
            </a:r>
            <a:r>
              <a:rPr lang="en-US" sz="1600" kern="1200">
                <a:solidFill>
                  <a:schemeClr val="tx1"/>
                </a:solidFill>
                <a:effectLst/>
                <a:latin typeface="Arial" panose="020B0604020202020204" pitchFamily="34" charset="0"/>
                <a:ea typeface="+mn-ea"/>
                <a:cs typeface="+mn-cs"/>
              </a:rPr>
              <a:t>New slide</a:t>
            </a:r>
          </a:p>
          <a:p>
            <a:endParaRPr lang="en-US"/>
          </a:p>
        </p:txBody>
      </p:sp>
      <p:sp>
        <p:nvSpPr>
          <p:cNvPr id="4" name="Slide Number Placeholder 3"/>
          <p:cNvSpPr>
            <a:spLocks noGrp="1"/>
          </p:cNvSpPr>
          <p:nvPr>
            <p:ph type="sldNum" sz="quarter" idx="5"/>
          </p:nvPr>
        </p:nvSpPr>
        <p:spPr/>
        <p:txBody>
          <a:bodyPr/>
          <a:lstStyle/>
          <a:p>
            <a:fld id="{C0F4A2C8-6C88-4E71-83EE-698B9D4FE22F}" type="slidenum">
              <a:rPr lang="en-US" smtClean="0"/>
              <a:pPr/>
              <a:t>35</a:t>
            </a:fld>
            <a:endParaRPr lang="en-US"/>
          </a:p>
        </p:txBody>
      </p:sp>
    </p:spTree>
    <p:extLst>
      <p:ext uri="{BB962C8B-B14F-4D97-AF65-F5344CB8AC3E}">
        <p14:creationId xmlns:p14="http://schemas.microsoft.com/office/powerpoint/2010/main" val="158079660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858BDF8E-D077-4DC1-8377-3C400B66C59B}"/>
              </a:ext>
            </a:extLst>
          </p:cNvPr>
          <p:cNvSpPr>
            <a:spLocks noGrp="1"/>
          </p:cNvSpPr>
          <p:nvPr>
            <p:ph type="body" idx="1"/>
          </p:nvPr>
        </p:nvSpPr>
        <p:spPr/>
        <p:txBody>
          <a:bodyPr>
            <a:normAutofit fontScale="55000" lnSpcReduction="20000"/>
          </a:bodyPr>
          <a:lstStyle/>
          <a:p>
            <a:pPr marL="0" marR="0" lvl="0" indent="0" algn="l" defTabSz="1219170" rtl="0" eaLnBrk="1" fontAlgn="auto" latinLnBrk="0" hangingPunct="1">
              <a:lnSpc>
                <a:spcPct val="100000"/>
              </a:lnSpc>
              <a:spcBef>
                <a:spcPts val="600"/>
              </a:spcBef>
              <a:spcAft>
                <a:spcPts val="0"/>
              </a:spcAft>
              <a:buClrTx/>
              <a:buSzTx/>
              <a:buFont typeface="Arial" panose="020B0604020202020204" pitchFamily="34" charset="0"/>
              <a:buNone/>
              <a:tabLst/>
              <a:defRPr/>
            </a:pPr>
            <a:r>
              <a:rPr lang="en-GB" sz="1200" b="0"/>
              <a:t>Updated in v2.1: </a:t>
            </a:r>
            <a:r>
              <a:rPr lang="en-US" sz="1200" kern="1200">
                <a:solidFill>
                  <a:schemeClr val="tx1"/>
                </a:solidFill>
                <a:effectLst/>
                <a:latin typeface="Arial" panose="020B0604020202020204" pitchFamily="34" charset="0"/>
                <a:ea typeface="+mn-ea"/>
                <a:cs typeface="+mn-cs"/>
              </a:rPr>
              <a:t>New slide</a:t>
            </a:r>
          </a:p>
          <a:p>
            <a:pPr marL="285750" indent="-285750">
              <a:buFont typeface="Arial" panose="020B0604020202020204" pitchFamily="34" charset="0"/>
              <a:buChar char="•"/>
            </a:pPr>
            <a:r>
              <a:rPr lang="en-US" b="1"/>
              <a:t>AI/ML Type</a:t>
            </a:r>
          </a:p>
          <a:p>
            <a:pPr marL="895335" lvl="1" indent="-285750">
              <a:buFont typeface="Arial" panose="020B0604020202020204" pitchFamily="34" charset="0"/>
              <a:buChar char="•"/>
            </a:pPr>
            <a:r>
              <a:rPr lang="en-US"/>
              <a:t>AI – Cognitive Services – Speech API</a:t>
            </a:r>
          </a:p>
          <a:p>
            <a:pPr marL="895335" lvl="1" indent="-285750">
              <a:buFont typeface="Arial" panose="020B0604020202020204" pitchFamily="34" charset="0"/>
              <a:buChar char="•"/>
            </a:pPr>
            <a:r>
              <a:rPr lang="en-US"/>
              <a:t>AI – Cognitive Services – NLP/NLG</a:t>
            </a:r>
          </a:p>
          <a:p>
            <a:pPr marL="895335" lvl="1" indent="-285750">
              <a:buFont typeface="Arial" panose="020B0604020202020204" pitchFamily="34" charset="0"/>
              <a:buChar char="•"/>
            </a:pPr>
            <a:r>
              <a:rPr lang="en-US"/>
              <a:t>AI – Cognitive Services – Text Analytics</a:t>
            </a:r>
          </a:p>
          <a:p>
            <a:pPr marL="895335" lvl="1" indent="-285750">
              <a:buFont typeface="Arial" panose="020B0604020202020204" pitchFamily="34" charset="0"/>
              <a:buChar char="•"/>
            </a:pPr>
            <a:r>
              <a:rPr lang="en-US"/>
              <a:t>AI – Cognitive Services – Decision APIs </a:t>
            </a:r>
          </a:p>
          <a:p>
            <a:pPr marL="895335" lvl="1" indent="-285750">
              <a:buFont typeface="Arial" panose="020B0604020202020204" pitchFamily="34" charset="0"/>
              <a:buChar char="•"/>
            </a:pPr>
            <a:r>
              <a:rPr lang="en-US"/>
              <a:t>AI – Cognitive Services – Sech API </a:t>
            </a:r>
          </a:p>
          <a:p>
            <a:pPr marL="895335" marR="0" lvl="1" indent="-285750"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t>AI – Cognitive Services – Other – </a:t>
            </a:r>
            <a:r>
              <a:rPr lang="en-US" i="1"/>
              <a:t>Name it</a:t>
            </a:r>
          </a:p>
          <a:p>
            <a:pPr marL="895335" lvl="1" indent="-285750">
              <a:buFont typeface="Arial" panose="020B0604020202020204" pitchFamily="34" charset="0"/>
              <a:buChar char="•"/>
            </a:pPr>
            <a:r>
              <a:rPr lang="en-US"/>
              <a:t>AI – Computer Vision – OCR</a:t>
            </a:r>
          </a:p>
          <a:p>
            <a:pPr marL="895335" lvl="1" indent="-285750">
              <a:buFont typeface="Arial" panose="020B0604020202020204" pitchFamily="34" charset="0"/>
              <a:buChar char="•"/>
            </a:pPr>
            <a:r>
              <a:rPr lang="en-US"/>
              <a:t>AI – Computer Vision – Facial Recognition</a:t>
            </a:r>
          </a:p>
          <a:p>
            <a:pPr marL="285750" lvl="0" indent="-285750">
              <a:buFont typeface="Arial" panose="020B0604020202020204" pitchFamily="34" charset="0"/>
              <a:buChar char="•"/>
            </a:pPr>
            <a:r>
              <a:rPr lang="en-US" b="1"/>
              <a:t>ML Algorithm / Services used (applicable for Vendor products)</a:t>
            </a:r>
          </a:p>
          <a:p>
            <a:pPr marL="895335" lvl="1" indent="-285750">
              <a:buFont typeface="Arial" panose="020B0604020202020204" pitchFamily="34" charset="0"/>
              <a:buChar char="•"/>
            </a:pPr>
            <a:r>
              <a:rPr lang="en-US"/>
              <a:t>Supervised – Classification</a:t>
            </a:r>
          </a:p>
          <a:p>
            <a:pPr marL="895335" lvl="1" indent="-285750">
              <a:buFont typeface="Arial" panose="020B0604020202020204" pitchFamily="34" charset="0"/>
              <a:buChar char="•"/>
            </a:pPr>
            <a:r>
              <a:rPr lang="en-US"/>
              <a:t>Supervised – Regression</a:t>
            </a:r>
          </a:p>
          <a:p>
            <a:pPr marL="895335" lvl="1" indent="-285750">
              <a:buFont typeface="Arial" panose="020B0604020202020204" pitchFamily="34" charset="0"/>
              <a:buChar char="•"/>
            </a:pPr>
            <a:r>
              <a:rPr lang="en-US"/>
              <a:t>Supervised – Other – </a:t>
            </a:r>
            <a:r>
              <a:rPr lang="en-US" i="1"/>
              <a:t>Name it</a:t>
            </a:r>
          </a:p>
          <a:p>
            <a:pPr marL="895335" lvl="1" indent="-285750">
              <a:buFont typeface="Arial" panose="020B0604020202020204" pitchFamily="34" charset="0"/>
              <a:buChar char="•"/>
            </a:pPr>
            <a:r>
              <a:rPr lang="en-US" b="0" i="0" err="1"/>
              <a:t>UnSupervised</a:t>
            </a:r>
            <a:r>
              <a:rPr lang="en-US" b="0" i="0"/>
              <a:t> – Clustering </a:t>
            </a:r>
          </a:p>
          <a:p>
            <a:pPr marL="895335" lvl="1" indent="-285750">
              <a:buFont typeface="Arial" panose="020B0604020202020204" pitchFamily="34" charset="0"/>
              <a:buChar char="•"/>
            </a:pPr>
            <a:r>
              <a:rPr lang="en-US" b="0" i="0" err="1"/>
              <a:t>UnSupervised</a:t>
            </a:r>
            <a:r>
              <a:rPr lang="en-US" b="0" i="0"/>
              <a:t> – Association</a:t>
            </a:r>
          </a:p>
          <a:p>
            <a:pPr marL="895335" lvl="1" indent="-285750">
              <a:buFont typeface="Arial" panose="020B0604020202020204" pitchFamily="34" charset="0"/>
              <a:buChar char="•"/>
            </a:pPr>
            <a:r>
              <a:rPr lang="en-US" b="0" i="0"/>
              <a:t>Other –</a:t>
            </a:r>
            <a:r>
              <a:rPr lang="en-US" b="0" i="1"/>
              <a:t> Name it</a:t>
            </a:r>
          </a:p>
          <a:p>
            <a:pPr marL="895335" lvl="1" indent="-285750">
              <a:buFont typeface="Arial" panose="020B0604020202020204" pitchFamily="34" charset="0"/>
              <a:buChar char="•"/>
            </a:pPr>
            <a:r>
              <a:rPr lang="en-US" b="0" i="1"/>
              <a:t>Azure Face API</a:t>
            </a:r>
          </a:p>
          <a:p>
            <a:pPr marL="895335" lvl="1" indent="-285750">
              <a:buFont typeface="Arial" panose="020B0604020202020204" pitchFamily="34" charset="0"/>
              <a:buChar char="•"/>
            </a:pPr>
            <a:r>
              <a:rPr lang="en-US" b="0" i="1"/>
              <a:t>AWS Translate </a:t>
            </a:r>
            <a:r>
              <a:rPr lang="en-US" b="0" i="1" err="1"/>
              <a:t>etc</a:t>
            </a:r>
            <a:endParaRPr lang="en-US"/>
          </a:p>
          <a:p>
            <a:pPr marL="285750" lvl="0" indent="-285750">
              <a:buFont typeface="Arial" panose="020B0604020202020204" pitchFamily="34" charset="0"/>
              <a:buChar char="•"/>
            </a:pPr>
            <a:r>
              <a:rPr lang="en-US" b="1"/>
              <a:t>Vendor</a:t>
            </a:r>
          </a:p>
          <a:p>
            <a:pPr marL="895335" lvl="1" indent="-285750">
              <a:buFont typeface="Arial" panose="020B0604020202020204" pitchFamily="34" charset="0"/>
              <a:buChar char="•"/>
            </a:pPr>
            <a:r>
              <a:rPr lang="en-US"/>
              <a:t>Microsoft </a:t>
            </a:r>
          </a:p>
          <a:p>
            <a:pPr marL="895335" lvl="1" indent="-285750">
              <a:buFont typeface="Arial" panose="020B0604020202020204" pitchFamily="34" charset="0"/>
              <a:buChar char="•"/>
            </a:pPr>
            <a:r>
              <a:rPr lang="en-US"/>
              <a:t>Amazon</a:t>
            </a:r>
          </a:p>
          <a:p>
            <a:pPr marL="895335" lvl="1" indent="-285750">
              <a:buFont typeface="Arial" panose="020B0604020202020204" pitchFamily="34" charset="0"/>
              <a:buChar char="•"/>
            </a:pPr>
            <a:r>
              <a:rPr lang="en-US"/>
              <a:t>Google</a:t>
            </a:r>
          </a:p>
          <a:p>
            <a:pPr marL="609585" lvl="1" indent="0">
              <a:buFont typeface="Arial" panose="020B0604020202020204" pitchFamily="34" charset="0"/>
              <a:buNone/>
            </a:pPr>
            <a:endParaRPr lang="en-US" sz="1200" b="0">
              <a:solidFill>
                <a:schemeClr val="tx1"/>
              </a:solidFill>
            </a:endParaRPr>
          </a:p>
          <a:p>
            <a:pPr marL="609585" lvl="1" indent="0">
              <a:buFont typeface="Arial" panose="020B0604020202020204" pitchFamily="34" charset="0"/>
              <a:buNone/>
            </a:pPr>
            <a:endParaRPr lang="en-US" sz="1200" b="0">
              <a:solidFill>
                <a:srgbClr val="FF0000"/>
              </a:solidFill>
            </a:endParaRPr>
          </a:p>
          <a:p>
            <a:pPr marL="152385" lvl="0" indent="0">
              <a:buFont typeface="Arial" panose="020B0604020202020204" pitchFamily="34" charset="0"/>
              <a:buNone/>
            </a:pPr>
            <a:r>
              <a:rPr lang="en-US" sz="1200" b="0">
                <a:solidFill>
                  <a:srgbClr val="FF0000"/>
                </a:solidFill>
                <a:highlight>
                  <a:srgbClr val="FFFF00"/>
                </a:highlight>
              </a:rPr>
              <a:t>Include guidance on the following:</a:t>
            </a:r>
          </a:p>
          <a:p>
            <a:pPr marL="781035" marR="0" lvl="1" indent="-17145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a:pPr>
            <a:r>
              <a:rPr lang="en-US" sz="1200" b="0" i="0" kern="1200">
                <a:solidFill>
                  <a:schemeClr val="tx1"/>
                </a:solidFill>
                <a:effectLst/>
                <a:latin typeface="+mn-lt"/>
                <a:ea typeface="Times New Roman"/>
                <a:cs typeface="Times New Roman"/>
              </a:rPr>
              <a:t>Do each ML model have a documented approach on model </a:t>
            </a:r>
            <a:r>
              <a:rPr lang="en-US" sz="1200" b="0" i="0" kern="1200" err="1">
                <a:solidFill>
                  <a:schemeClr val="tx1"/>
                </a:solidFill>
                <a:effectLst/>
                <a:latin typeface="+mn-lt"/>
                <a:ea typeface="Times New Roman"/>
                <a:cs typeface="Times New Roman"/>
              </a:rPr>
              <a:t>explainability</a:t>
            </a:r>
            <a:r>
              <a:rPr lang="en-US" sz="1200" b="0" i="0" kern="1200">
                <a:solidFill>
                  <a:schemeClr val="tx1"/>
                </a:solidFill>
                <a:effectLst/>
                <a:latin typeface="+mn-lt"/>
                <a:ea typeface="Times New Roman"/>
                <a:cs typeface="Times New Roman"/>
              </a:rPr>
              <a:t>? </a:t>
            </a:r>
            <a:r>
              <a:rPr lang="en-US" sz="1200" b="0" i="0" kern="1200" noProof="0">
                <a:solidFill>
                  <a:schemeClr val="tx1"/>
                </a:solidFill>
                <a:effectLst/>
                <a:latin typeface="+mn-lt"/>
                <a:ea typeface="Times New Roman"/>
                <a:cs typeface="Times New Roman"/>
              </a:rPr>
              <a:t>Is this tracked as a low-level design topic? </a:t>
            </a:r>
            <a:r>
              <a:rPr lang="en-US" sz="1200" b="0" i="0" kern="1200">
                <a:solidFill>
                  <a:schemeClr val="tx1"/>
                </a:solidFill>
                <a:effectLst/>
                <a:latin typeface="+mn-lt"/>
                <a:ea typeface="Times New Roman"/>
                <a:cs typeface="Times New Roman"/>
              </a:rPr>
              <a:t>(business context, selected technique and approach, rationale for taking this approach and approach limitations) –</a:t>
            </a:r>
            <a:r>
              <a:rPr lang="en-US" sz="1200" b="0" i="0" kern="1200">
                <a:solidFill>
                  <a:schemeClr val="tx1"/>
                </a:solidFill>
                <a:effectLst/>
                <a:highlight>
                  <a:srgbClr val="FFFF00"/>
                </a:highlight>
                <a:latin typeface="+mn-lt"/>
                <a:ea typeface="Times New Roman"/>
                <a:cs typeface="Times New Roman"/>
              </a:rPr>
              <a:t> guidance</a:t>
            </a:r>
          </a:p>
          <a:p>
            <a:pPr marL="781035" marR="0" lvl="1" indent="-17145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a:pPr>
            <a:r>
              <a:rPr lang="en-US" sz="1200" b="0" i="0" u="none" strike="noStrike" kern="1200">
                <a:solidFill>
                  <a:schemeClr val="tx1"/>
                </a:solidFill>
                <a:effectLst/>
                <a:latin typeface="+mn-lt"/>
                <a:ea typeface="+mn-ea"/>
                <a:cs typeface="+mn-cs"/>
              </a:rPr>
              <a:t>Can you revert to an earlier version of the model?</a:t>
            </a:r>
          </a:p>
          <a:p>
            <a:pPr marL="781035" marR="0" lvl="1" indent="-17145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a:pPr>
            <a:r>
              <a:rPr lang="en-US" sz="1200" b="0" i="0" u="none" strike="noStrike" kern="1200">
                <a:solidFill>
                  <a:schemeClr val="tx1"/>
                </a:solidFill>
                <a:effectLst/>
                <a:latin typeface="+mn-lt"/>
                <a:ea typeface="+mn-ea"/>
                <a:cs typeface="+mn-cs"/>
              </a:rPr>
              <a:t>Output </a:t>
            </a:r>
            <a:r>
              <a:rPr lang="en-US" sz="1200" b="0" i="0" u="none" strike="noStrike" kern="1200" err="1">
                <a:solidFill>
                  <a:schemeClr val="tx1"/>
                </a:solidFill>
                <a:effectLst/>
                <a:latin typeface="+mn-lt"/>
                <a:ea typeface="+mn-ea"/>
                <a:cs typeface="+mn-cs"/>
              </a:rPr>
              <a:t>explainability</a:t>
            </a:r>
            <a:r>
              <a:rPr lang="en-US" sz="1200" b="0" i="0" u="none" strike="noStrike" kern="1200">
                <a:solidFill>
                  <a:schemeClr val="tx1"/>
                </a:solidFill>
                <a:effectLst/>
                <a:latin typeface="+mn-lt"/>
                <a:ea typeface="+mn-ea"/>
                <a:cs typeface="+mn-cs"/>
              </a:rPr>
              <a:t> in the form of story telling</a:t>
            </a:r>
          </a:p>
          <a:p>
            <a:pPr marL="781035" marR="0" lvl="1" indent="-17145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a:pPr>
            <a:r>
              <a:rPr lang="en-US" sz="1200" b="0" i="0" u="none" strike="noStrike" kern="1200">
                <a:solidFill>
                  <a:schemeClr val="tx1"/>
                </a:solidFill>
                <a:effectLst/>
                <a:latin typeface="+mn-lt"/>
                <a:ea typeface="+mn-ea"/>
                <a:cs typeface="+mn-cs"/>
              </a:rPr>
              <a:t>What percentage of data will be used for training and validation?</a:t>
            </a:r>
            <a:r>
              <a:rPr lang="en-US" sz="2000" b="0" i="0" u="none" strike="noStrike" kern="1200">
                <a:solidFill>
                  <a:schemeClr val="tx1"/>
                </a:solidFill>
                <a:effectLst/>
                <a:latin typeface="+mn-lt"/>
                <a:ea typeface="+mn-ea"/>
                <a:cs typeface="+mn-cs"/>
              </a:rPr>
              <a:t> </a:t>
            </a:r>
            <a:r>
              <a:rPr lang="en-US" sz="1200" b="0" i="0" u="none" strike="noStrike" kern="1200">
                <a:solidFill>
                  <a:schemeClr val="tx1"/>
                </a:solidFill>
                <a:effectLst/>
                <a:latin typeface="+mn-lt"/>
                <a:ea typeface="+mn-ea"/>
                <a:cs typeface="+mn-cs"/>
              </a:rPr>
              <a:t>(include guidelines differentiating High risk vs. Low Risk)</a:t>
            </a:r>
            <a:endParaRPr lang="en-US" sz="2000" b="0" i="0" u="none" strike="noStrike" kern="1200">
              <a:solidFill>
                <a:schemeClr val="tx1"/>
              </a:solidFill>
              <a:effectLst/>
              <a:latin typeface="+mn-lt"/>
              <a:ea typeface="+mn-ea"/>
              <a:cs typeface="+mn-cs"/>
            </a:endParaRPr>
          </a:p>
          <a:p>
            <a:pPr marL="781035" marR="0" lvl="1" indent="-17145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a:pPr>
            <a:r>
              <a:rPr lang="en-US" sz="1200" b="0" i="0" u="none" strike="noStrike" kern="1200">
                <a:solidFill>
                  <a:schemeClr val="tx1"/>
                </a:solidFill>
                <a:effectLst/>
                <a:latin typeface="+mn-lt"/>
                <a:ea typeface="+mn-ea"/>
                <a:cs typeface="+mn-cs"/>
              </a:rPr>
              <a:t>Is the ML model resilient to abnormal behaviors and model attacks?  (</a:t>
            </a:r>
            <a:r>
              <a:rPr lang="en-US" sz="2000" b="0" i="0" u="none" strike="noStrike" kern="1200">
                <a:solidFill>
                  <a:schemeClr val="tx1"/>
                </a:solidFill>
                <a:effectLst/>
                <a:latin typeface="+mn-lt"/>
                <a:ea typeface="+mn-ea"/>
                <a:cs typeface="+mn-cs"/>
              </a:rPr>
              <a:t>Provide </a:t>
            </a:r>
            <a:r>
              <a:rPr lang="en-US" sz="1200" b="0" i="0" u="none" strike="noStrike" kern="1200">
                <a:solidFill>
                  <a:schemeClr val="tx1"/>
                </a:solidFill>
                <a:effectLst/>
                <a:latin typeface="+mn-lt"/>
                <a:ea typeface="+mn-ea"/>
                <a:cs typeface="+mn-cs"/>
              </a:rPr>
              <a:t>guidance on abnormal behaviors with examples)</a:t>
            </a:r>
            <a:endParaRPr lang="en-US" sz="2000" b="0" i="0" u="none" strike="noStrike" kern="1200">
              <a:solidFill>
                <a:schemeClr val="tx1"/>
              </a:solidFill>
              <a:effectLst/>
              <a:latin typeface="+mn-lt"/>
              <a:ea typeface="+mn-ea"/>
              <a:cs typeface="+mn-cs"/>
            </a:endParaRPr>
          </a:p>
          <a:p>
            <a:pPr marL="781035" marR="0" lvl="1" indent="-17145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a:pPr>
            <a:r>
              <a:rPr lang="en-US" sz="1200" b="0" i="0" u="none" strike="noStrike" kern="1200">
                <a:solidFill>
                  <a:schemeClr val="tx1"/>
                </a:solidFill>
                <a:effectLst/>
                <a:latin typeface="+mn-lt"/>
                <a:ea typeface="+mn-ea"/>
                <a:cs typeface="+mn-cs"/>
              </a:rPr>
              <a:t>Is the data anonymized? Is there a legal need for data anonymization? (Guidance on what kind of data should be anonymized)</a:t>
            </a:r>
            <a:endParaRPr lang="en-US" sz="2000" b="0" i="0" u="none" strike="noStrike" kern="1200">
              <a:solidFill>
                <a:schemeClr val="tx1"/>
              </a:solidFill>
              <a:effectLst/>
              <a:latin typeface="+mn-lt"/>
              <a:ea typeface="+mn-ea"/>
              <a:cs typeface="+mn-cs"/>
            </a:endParaRPr>
          </a:p>
          <a:p>
            <a:pPr marL="781035" marR="0" lvl="1" indent="-17145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a:pPr>
            <a:r>
              <a:rPr lang="en-US" sz="1200" b="0" i="0" u="none" strike="noStrike" kern="1200">
                <a:solidFill>
                  <a:schemeClr val="tx1"/>
                </a:solidFill>
                <a:effectLst/>
                <a:latin typeface="+mn-lt"/>
                <a:ea typeface="+mn-ea"/>
                <a:cs typeface="+mn-cs"/>
              </a:rPr>
              <a:t>Did you ensure your data is not biased?   (include guidance on types data biases to look out for)</a:t>
            </a:r>
            <a:endParaRPr lang="en-US" sz="2000" b="0" i="0" u="none" strike="noStrike" kern="1200">
              <a:solidFill>
                <a:schemeClr val="tx1"/>
              </a:solidFill>
              <a:effectLst/>
              <a:latin typeface="+mn-lt"/>
              <a:ea typeface="+mn-ea"/>
              <a:cs typeface="+mn-cs"/>
            </a:endParaRPr>
          </a:p>
          <a:p>
            <a:pPr marL="781035" marR="0" lvl="1" indent="-17145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a:pPr>
            <a:endParaRPr lang="en-US" sz="1200" b="0" i="0" u="none" strike="noStrike" kern="1200">
              <a:solidFill>
                <a:schemeClr val="tx1"/>
              </a:solidFill>
              <a:effectLst/>
              <a:latin typeface="+mn-lt"/>
              <a:ea typeface="+mn-ea"/>
              <a:cs typeface="+mn-cs"/>
            </a:endParaRPr>
          </a:p>
          <a:p>
            <a:pPr marL="781035" lvl="1" indent="-171450">
              <a:lnSpc>
                <a:spcPct val="100000"/>
              </a:lnSpc>
              <a:spcBef>
                <a:spcPts val="600"/>
              </a:spcBef>
              <a:buFont typeface="Arial" panose="020B0604020202020204" pitchFamily="34" charset="0"/>
              <a:buChar char="•"/>
            </a:pPr>
            <a:endParaRPr lang="en-US" sz="1200" b="0">
              <a:solidFill>
                <a:schemeClr val="tx1"/>
              </a:solidFill>
            </a:endParaRPr>
          </a:p>
          <a:p>
            <a:pPr marL="781035" lvl="1" indent="-171450">
              <a:lnSpc>
                <a:spcPct val="100000"/>
              </a:lnSpc>
              <a:spcBef>
                <a:spcPts val="600"/>
              </a:spcBef>
              <a:buFont typeface="Arial" panose="020B0604020202020204" pitchFamily="34" charset="0"/>
              <a:buChar char="•"/>
            </a:pPr>
            <a:endParaRPr lang="en-US" sz="1200" b="0">
              <a:solidFill>
                <a:schemeClr val="tx1"/>
              </a:solidFill>
            </a:endParaRPr>
          </a:p>
          <a:p>
            <a:endParaRPr lang="en-US"/>
          </a:p>
        </p:txBody>
      </p:sp>
    </p:spTree>
    <p:extLst>
      <p:ext uri="{BB962C8B-B14F-4D97-AF65-F5344CB8AC3E}">
        <p14:creationId xmlns:p14="http://schemas.microsoft.com/office/powerpoint/2010/main" val="208464847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GB" b="0"/>
              <a:t>Updated in v2.1</a:t>
            </a:r>
            <a:r>
              <a:rPr lang="en-GB"/>
              <a:t>: </a:t>
            </a:r>
            <a:r>
              <a:rPr lang="en-US" sz="1600" kern="1200">
                <a:solidFill>
                  <a:schemeClr val="tx1"/>
                </a:solidFill>
                <a:effectLst/>
                <a:latin typeface="Arial" panose="020B0604020202020204" pitchFamily="34" charset="0"/>
                <a:ea typeface="+mn-ea"/>
                <a:cs typeface="+mn-cs"/>
              </a:rPr>
              <a:t>Added Cyber signoff as required by expedited PAR</a:t>
            </a:r>
          </a:p>
          <a:p>
            <a:r>
              <a:rPr lang="en-US" b="1"/>
              <a:t>For more guidance and questions, please contact</a:t>
            </a:r>
            <a:r>
              <a:rPr lang="en-US"/>
              <a:t> </a:t>
            </a:r>
          </a:p>
          <a:p>
            <a:pPr marL="0" indent="0">
              <a:buFont typeface="Arial" panose="020B0604020202020204" pitchFamily="34" charset="0"/>
              <a:buNone/>
            </a:pPr>
            <a:r>
              <a:rPr lang="en-US"/>
              <a:t>US ITS DAS Pre-PAR Board Group &lt;usitsdaspreparboardgroup@deloitte.com&gt;</a:t>
            </a:r>
          </a:p>
        </p:txBody>
      </p:sp>
      <p:sp>
        <p:nvSpPr>
          <p:cNvPr id="4" name="Slide Number Placeholder 3"/>
          <p:cNvSpPr>
            <a:spLocks noGrp="1"/>
          </p:cNvSpPr>
          <p:nvPr>
            <p:ph type="sldNum" sz="quarter" idx="10"/>
          </p:nvPr>
        </p:nvSpPr>
        <p:spPr/>
        <p:txBody>
          <a:bodyPr/>
          <a:lstStyle/>
          <a:p>
            <a:fld id="{C0F4A2C8-6C88-4E71-83EE-698B9D4FE22F}" type="slidenum">
              <a:rPr lang="en-US" smtClean="0"/>
              <a:pPr/>
              <a:t>37</a:t>
            </a:fld>
            <a:endParaRPr lang="en-US"/>
          </a:p>
        </p:txBody>
      </p:sp>
    </p:spTree>
    <p:extLst>
      <p:ext uri="{BB962C8B-B14F-4D97-AF65-F5344CB8AC3E}">
        <p14:creationId xmlns:p14="http://schemas.microsoft.com/office/powerpoint/2010/main" val="342454598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b="0">
                <a:solidFill>
                  <a:srgbClr val="FF0000"/>
                </a:solidFill>
              </a:rPr>
              <a:t>No updates in v2.1</a:t>
            </a:r>
          </a:p>
          <a:p>
            <a:r>
              <a:rPr lang="en-US" b="1"/>
              <a:t>For more guidance and questions, please contact</a:t>
            </a:r>
          </a:p>
          <a:p>
            <a:pPr marL="0" indent="0">
              <a:buFont typeface="Arial" panose="020B0604020202020204" pitchFamily="34" charset="0"/>
              <a:buNone/>
            </a:pPr>
            <a:r>
              <a:rPr lang="en-US"/>
              <a:t>US ITS DAS Pre-PAR Board Group &lt;usitsdaspreparboardgroup@deloitte.com&gt;</a:t>
            </a:r>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13442625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62500" lnSpcReduction="20000"/>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GB" sz="800" b="0"/>
              <a:t>Updated in v2.1: </a:t>
            </a:r>
            <a:r>
              <a:rPr lang="en-US" sz="800" kern="1200">
                <a:solidFill>
                  <a:schemeClr val="tx1"/>
                </a:solidFill>
                <a:effectLst/>
                <a:latin typeface="Arial" panose="020B0604020202020204" pitchFamily="34" charset="0"/>
                <a:ea typeface="+mn-ea"/>
                <a:cs typeface="+mn-cs"/>
              </a:rPr>
              <a:t>Added the AI/ML review and modified the order of when the PIA must be approved.</a:t>
            </a:r>
          </a:p>
          <a:p>
            <a:r>
              <a:rPr lang="en-US" sz="800" b="1"/>
              <a:t>Roles &amp; Responsibilities in PAR Process</a:t>
            </a:r>
            <a:endParaRPr lang="en-US" sz="800"/>
          </a:p>
          <a:p>
            <a:pPr marL="171450" indent="-171450">
              <a:buFont typeface="Arial" panose="020B0604020202020204" pitchFamily="34" charset="0"/>
              <a:buChar char="•"/>
            </a:pPr>
            <a:r>
              <a:rPr lang="en-US" sz="800"/>
              <a:t>Engagement Manager &amp; BSA are accountable for completing the PAR Process. </a:t>
            </a:r>
          </a:p>
          <a:p>
            <a:pPr marL="171450" indent="-171450">
              <a:buFont typeface="Arial" panose="020B0604020202020204" pitchFamily="34" charset="0"/>
              <a:buChar char="•"/>
            </a:pPr>
            <a:r>
              <a:rPr lang="en-US" sz="800"/>
              <a:t>Application Architect is the responsible for completing the PAR Process. </a:t>
            </a:r>
          </a:p>
          <a:p>
            <a:pPr marL="171450" indent="-171450">
              <a:buFont typeface="Arial" panose="020B0604020202020204" pitchFamily="34" charset="0"/>
              <a:buChar char="•"/>
            </a:pPr>
            <a:r>
              <a:rPr lang="en-US" sz="800"/>
              <a:t>Rest of the stakeholders are consulted for completing the PAR Process. </a:t>
            </a:r>
          </a:p>
          <a:p>
            <a:pPr marL="285750" indent="-285750">
              <a:buFont typeface="Arial" panose="020B0604020202020204" pitchFamily="34" charset="0"/>
              <a:buChar char="•"/>
            </a:pPr>
            <a:endParaRPr lang="en-US" sz="800"/>
          </a:p>
          <a:p>
            <a:pPr marL="0" indent="0">
              <a:buFont typeface="Arial" panose="020B0604020202020204" pitchFamily="34" charset="0"/>
              <a:buNone/>
            </a:pPr>
            <a:r>
              <a:rPr lang="en-US" sz="800" b="1"/>
              <a:t>COTS</a:t>
            </a:r>
            <a:r>
              <a:rPr lang="en-US" sz="800"/>
              <a:t> Stands for “Commercial Off-the-Shelf” products.</a:t>
            </a:r>
          </a:p>
          <a:p>
            <a:pPr marL="0" indent="0">
              <a:buFont typeface="Arial" panose="020B0604020202020204" pitchFamily="34" charset="0"/>
              <a:buNone/>
            </a:pPr>
            <a:endParaRPr lang="en-US" sz="800"/>
          </a:p>
          <a:p>
            <a:pPr marL="0" indent="0">
              <a:buFont typeface="Arial" panose="020B0604020202020204" pitchFamily="34" charset="0"/>
              <a:buNone/>
            </a:pPr>
            <a:r>
              <a:rPr lang="en-US" sz="800" b="1"/>
              <a:t>Firm System(s) </a:t>
            </a:r>
            <a:r>
              <a:rPr lang="en-US" sz="800" b="0"/>
              <a:t>examples are </a:t>
            </a:r>
            <a:r>
              <a:rPr lang="en-US" sz="800"/>
              <a:t>MDR, Swift, HANA, SAP ECC &amp; AD.</a:t>
            </a:r>
          </a:p>
          <a:p>
            <a:endParaRPr lang="en-US" sz="800"/>
          </a:p>
          <a:p>
            <a:r>
              <a:rPr lang="en-US" sz="800" b="1"/>
              <a:t>Site for New Tech. Introduction (NTI) &amp; Technology Approach Evaluation (TAE) Templates &amp; Procedures</a:t>
            </a:r>
          </a:p>
          <a:p>
            <a:pPr marL="0" indent="0">
              <a:buFont typeface="Arial" panose="020B0604020202020204" pitchFamily="34" charset="0"/>
              <a:buNone/>
            </a:pPr>
            <a:r>
              <a:rPr lang="en-US" sz="800">
                <a:hlinkClick r:id="rId3"/>
              </a:rPr>
              <a:t>https://applicationstandards.deloitte.com/app/core/governance/technology</a:t>
            </a:r>
            <a:endParaRPr lang="en-US" sz="800"/>
          </a:p>
          <a:p>
            <a:pPr marL="0" indent="0">
              <a:buFont typeface="Arial" panose="020B0604020202020204" pitchFamily="34" charset="0"/>
              <a:buNone/>
            </a:pPr>
            <a:endParaRPr lang="en-US"/>
          </a:p>
          <a:p>
            <a:pPr marL="0" indent="0">
              <a:buFont typeface="Arial" panose="020B0604020202020204" pitchFamily="34" charset="0"/>
              <a:buNone/>
            </a:pPr>
            <a:r>
              <a:rPr lang="en-US" b="1"/>
              <a:t>Pre-PAR Board distribution list</a:t>
            </a:r>
            <a:endParaRPr lang="en-US"/>
          </a:p>
          <a:p>
            <a:pPr marL="0" indent="0">
              <a:buFont typeface="Arial" panose="020B0604020202020204" pitchFamily="34" charset="0"/>
              <a:buNone/>
            </a:pPr>
            <a:r>
              <a:rPr lang="en-US"/>
              <a:t>US ITS DAS Pre-PAR Board Group &lt;usitsdaspreparboardgroup@deloitte.com&gt;</a:t>
            </a:r>
          </a:p>
          <a:p>
            <a:pPr marL="0" indent="0">
              <a:buFont typeface="Arial" panose="020B0604020202020204" pitchFamily="34" charset="0"/>
              <a:buNone/>
            </a:pPr>
            <a:endParaRPr lang="en-US"/>
          </a:p>
          <a:p>
            <a:pPr marL="0" indent="0">
              <a:buFont typeface="Arial" panose="020B0604020202020204" pitchFamily="34" charset="0"/>
              <a:buNone/>
            </a:pPr>
            <a:r>
              <a:rPr lang="en-US" b="1"/>
              <a:t>PAR Scheduling site</a:t>
            </a:r>
          </a:p>
          <a:p>
            <a:pPr marL="0" indent="0">
              <a:buFont typeface="Arial" panose="020B0604020202020204" pitchFamily="34" charset="0"/>
              <a:buNone/>
            </a:pPr>
            <a:r>
              <a:rPr lang="en-US"/>
              <a:t>https://atlas.deloitte.com</a:t>
            </a:r>
          </a:p>
          <a:p>
            <a:pPr marL="0" indent="0">
              <a:buFont typeface="Arial" panose="020B0604020202020204" pitchFamily="34" charset="0"/>
              <a:buNone/>
            </a:pPr>
            <a:endParaRPr lang="en-US"/>
          </a:p>
          <a:p>
            <a:pPr marL="0" indent="0">
              <a:buFont typeface="Arial" panose="020B0604020202020204" pitchFamily="34" charset="0"/>
              <a:buNone/>
            </a:pPr>
            <a:r>
              <a:rPr lang="en-US" b="1"/>
              <a:t>Data Management CoE distribution list</a:t>
            </a:r>
          </a:p>
          <a:p>
            <a:pPr marL="0" marR="0" lvl="0" indent="0" algn="l" defTabSz="121917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a:t>US ITS DAS Data Management CoE  &lt;usitsdasdatamanagementcoe@deloitte.com&gt;</a:t>
            </a:r>
          </a:p>
          <a:p>
            <a:pPr marL="0" marR="0" lvl="0" indent="0" algn="l" defTabSz="121917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p>
          <a:p>
            <a:pPr marL="0" marR="0" lvl="0" indent="0" algn="l" defTabSz="121917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a:t>AI </a:t>
            </a:r>
            <a:r>
              <a:rPr lang="en-US" b="1" err="1"/>
              <a:t>CoI</a:t>
            </a:r>
            <a:r>
              <a:rPr lang="en-US" b="1"/>
              <a:t> distribution List</a:t>
            </a:r>
          </a:p>
          <a:p>
            <a:pPr marL="0" marR="0" lvl="0" indent="0" algn="l" defTabSz="121917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600" kern="1200">
                <a:solidFill>
                  <a:schemeClr val="tx1"/>
                </a:solidFill>
                <a:effectLst/>
                <a:latin typeface="Arial" panose="020B0604020202020204" pitchFamily="34" charset="0"/>
                <a:ea typeface="+mn-ea"/>
                <a:cs typeface="+mn-cs"/>
              </a:rPr>
              <a:t>US ITS DAS AI COI &lt;usitsdasaicoi@deloitte.com&gt;</a:t>
            </a:r>
          </a:p>
          <a:p>
            <a:pPr marL="0" marR="0" lvl="0" indent="0" algn="l" defTabSz="121917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p>
          <a:p>
            <a:pPr marL="0" indent="0">
              <a:buFont typeface="Arial" panose="020B0604020202020204" pitchFamily="34" charset="0"/>
              <a:buNone/>
            </a:pPr>
            <a:r>
              <a:rPr lang="en-US" b="1"/>
              <a:t>BCP / DR Team distribution list</a:t>
            </a:r>
            <a:endParaRPr lang="en-US"/>
          </a:p>
          <a:p>
            <a:pPr marL="0" indent="0">
              <a:buFont typeface="Arial" panose="020B0604020202020204" pitchFamily="34" charset="0"/>
              <a:buNone/>
            </a:pPr>
            <a:r>
              <a:rPr lang="en-US"/>
              <a:t>US BCP Architecture Review Team  &lt;USBCPArchReview@deloitte.com&gt;</a:t>
            </a:r>
          </a:p>
          <a:p>
            <a:pPr marL="0" indent="0">
              <a:buFont typeface="Arial" panose="020B0604020202020204" pitchFamily="34" charset="0"/>
              <a:buNone/>
            </a:pPr>
            <a:endParaRPr lang="en-US"/>
          </a:p>
          <a:p>
            <a:pPr marL="0" indent="0">
              <a:buFont typeface="Arial" panose="020B0604020202020204" pitchFamily="34" charset="0"/>
              <a:buNone/>
            </a:pPr>
            <a:r>
              <a:rPr lang="en-US" b="1"/>
              <a:t>Cyber Security distribution list</a:t>
            </a:r>
            <a:endParaRPr lang="en-US"/>
          </a:p>
          <a:p>
            <a:pPr marL="0" marR="0" lvl="0" indent="0" algn="l" defTabSz="121917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a:t>US InfoSec Project Review (US) &lt;usinfosecprojectreview@deloitte.com&gt;</a:t>
            </a:r>
          </a:p>
          <a:p>
            <a:pPr marL="0" marR="0" lvl="0" indent="0" algn="l" defTabSz="121917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p>
          <a:p>
            <a:pPr marL="0" marR="0" lvl="0" indent="0" algn="l" defTabSz="121917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600" b="1" kern="1200">
                <a:solidFill>
                  <a:schemeClr val="tx1"/>
                </a:solidFill>
                <a:effectLst/>
                <a:latin typeface="Arial" panose="020B0604020202020204" pitchFamily="34" charset="0"/>
                <a:ea typeface="+mn-ea"/>
                <a:cs typeface="+mn-cs"/>
              </a:rPr>
              <a:t>Technology Risk Privacy Impact Assessment (PIA) Team in US Confidentiality &amp; Privacy</a:t>
            </a:r>
          </a:p>
          <a:p>
            <a:pPr marL="0" marR="0" lvl="0" indent="0" algn="l" defTabSz="121917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a:t>US Confidentiality &amp; Privacy &lt;usconfidentialityandprivacy@deloitte.com&gt;</a:t>
            </a:r>
          </a:p>
          <a:p>
            <a:pPr marL="0" marR="0" lvl="0" indent="0" algn="l" defTabSz="121917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a:hlinkClick r:id="rId4"/>
              </a:rPr>
              <a:t>https://resources.deloitte.com/sites/US/About/Confidentiality/Pages/home.aspx</a:t>
            </a:r>
            <a:endParaRPr lang="en-US"/>
          </a:p>
          <a:p>
            <a:pPr marL="0" indent="0">
              <a:buFont typeface="Arial" panose="020B0604020202020204" pitchFamily="34" charset="0"/>
              <a:buNone/>
            </a:pPr>
            <a:endParaRPr lang="en-US"/>
          </a:p>
          <a:p>
            <a:pPr marL="0" indent="0">
              <a:buFont typeface="Arial" panose="020B0604020202020204" pitchFamily="34" charset="0"/>
              <a:buNone/>
            </a:pPr>
            <a:r>
              <a:rPr lang="en-US" b="1"/>
              <a:t>Performance Engineering distribution list</a:t>
            </a:r>
            <a:endParaRPr lang="en-US"/>
          </a:p>
          <a:p>
            <a:pPr marL="0" indent="0">
              <a:buFont typeface="Arial" panose="020B0604020202020204" pitchFamily="34" charset="0"/>
              <a:buNone/>
            </a:pPr>
            <a:r>
              <a:rPr lang="en-US"/>
              <a:t>US ITS Deloitte Application Studios Performance Testing India &lt;USITSDASPerformanceTestingIndia@deloitte.com&gt;</a:t>
            </a:r>
          </a:p>
        </p:txBody>
      </p:sp>
      <p:sp>
        <p:nvSpPr>
          <p:cNvPr id="4" name="Slide Number Placeholder 3"/>
          <p:cNvSpPr>
            <a:spLocks noGrp="1"/>
          </p:cNvSpPr>
          <p:nvPr>
            <p:ph type="sldNum" sz="quarter" idx="5"/>
          </p:nvPr>
        </p:nvSpPr>
        <p:spPr/>
        <p:txBody>
          <a:bodyPr/>
          <a:lstStyle/>
          <a:p>
            <a:fld id="{C0F4A2C8-6C88-4E71-83EE-698B9D4FE22F}" type="slidenum">
              <a:rPr lang="en-US" smtClean="0"/>
              <a:pPr/>
              <a:t>39</a:t>
            </a:fld>
            <a:endParaRPr lang="en-US"/>
          </a:p>
        </p:txBody>
      </p:sp>
    </p:spTree>
    <p:extLst>
      <p:ext uri="{BB962C8B-B14F-4D97-AF65-F5344CB8AC3E}">
        <p14:creationId xmlns:p14="http://schemas.microsoft.com/office/powerpoint/2010/main" val="10415772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7500" lnSpcReduction="20000"/>
          </a:bodyPr>
          <a:lstStyle/>
          <a:p>
            <a:pPr marL="0" indent="0">
              <a:buFontTx/>
              <a:buNone/>
            </a:pPr>
            <a:r>
              <a:rPr lang="en-GB" b="0" dirty="0"/>
              <a:t>Executive Summary (</a:t>
            </a:r>
            <a:r>
              <a:rPr lang="en-GB" b="0" dirty="0" err="1"/>
              <a:t>Addl</a:t>
            </a:r>
            <a:r>
              <a:rPr lang="en-GB" b="0" dirty="0"/>
              <a:t> Details)</a:t>
            </a:r>
          </a:p>
          <a:p>
            <a:pPr marL="0" indent="0">
              <a:buFontTx/>
              <a:buNone/>
            </a:pPr>
            <a:endParaRPr lang="en-GB" b="0" dirty="0"/>
          </a:p>
          <a:p>
            <a:r>
              <a:rPr lang="en-US" sz="1600" kern="1200" dirty="0">
                <a:solidFill>
                  <a:schemeClr val="tx1"/>
                </a:solidFill>
                <a:effectLst/>
                <a:latin typeface="Arial" panose="020B0604020202020204" pitchFamily="34" charset="0"/>
                <a:ea typeface="+mn-ea"/>
                <a:cs typeface="+mn-cs"/>
              </a:rPr>
              <a:t>Audit Online is a portal of applications intended to support Audit Transformation.  It is comprised of several modules:</a:t>
            </a:r>
          </a:p>
          <a:p>
            <a:r>
              <a:rPr lang="en-US" sz="1600" kern="1200" dirty="0">
                <a:solidFill>
                  <a:schemeClr val="tx1"/>
                </a:solidFill>
                <a:effectLst/>
                <a:latin typeface="Arial" panose="020B0604020202020204" pitchFamily="34" charset="0"/>
                <a:ea typeface="+mn-ea"/>
                <a:cs typeface="+mn-cs"/>
              </a:rPr>
              <a:t>·         </a:t>
            </a:r>
            <a:r>
              <a:rPr lang="en-US" sz="1600" b="1" kern="1200" dirty="0">
                <a:solidFill>
                  <a:schemeClr val="tx1"/>
                </a:solidFill>
                <a:effectLst/>
                <a:latin typeface="Arial" panose="020B0604020202020204" pitchFamily="34" charset="0"/>
                <a:ea typeface="+mn-ea"/>
                <a:cs typeface="+mn-cs"/>
              </a:rPr>
              <a:t>RADC Execution Plan: </a:t>
            </a:r>
            <a:r>
              <a:rPr lang="en-US" sz="1600" kern="1200" dirty="0">
                <a:solidFill>
                  <a:schemeClr val="tx1"/>
                </a:solidFill>
                <a:effectLst/>
                <a:latin typeface="Arial" panose="020B0604020202020204" pitchFamily="34" charset="0"/>
                <a:ea typeface="+mn-ea"/>
                <a:cs typeface="+mn-cs"/>
              </a:rPr>
              <a:t>enables Portfolio Managers to review a catalog of available services for which they can utilize the delivery center.  This plan is outside the context of a specific engagement at the higher client level.  Based on the results of the Execution Plan, RADC requests are created on the related engagements </a:t>
            </a:r>
          </a:p>
          <a:p>
            <a:r>
              <a:rPr lang="en-US" sz="1600" kern="1200" dirty="0">
                <a:solidFill>
                  <a:schemeClr val="tx1"/>
                </a:solidFill>
                <a:effectLst/>
                <a:latin typeface="Arial" panose="020B0604020202020204" pitchFamily="34" charset="0"/>
                <a:ea typeface="+mn-ea"/>
                <a:cs typeface="+mn-cs"/>
              </a:rPr>
              <a:t>·         </a:t>
            </a:r>
            <a:r>
              <a:rPr lang="en-US" sz="1600" b="1" kern="1200" dirty="0">
                <a:solidFill>
                  <a:schemeClr val="tx1"/>
                </a:solidFill>
                <a:effectLst/>
                <a:latin typeface="Arial" panose="020B0604020202020204" pitchFamily="34" charset="0"/>
                <a:ea typeface="+mn-ea"/>
                <a:cs typeface="+mn-cs"/>
              </a:rPr>
              <a:t>RADC Onsite Portal: </a:t>
            </a:r>
            <a:r>
              <a:rPr lang="en-US" sz="1600" kern="1200" dirty="0">
                <a:solidFill>
                  <a:schemeClr val="tx1"/>
                </a:solidFill>
                <a:effectLst/>
                <a:latin typeface="Arial" panose="020B0604020202020204" pitchFamily="34" charset="0"/>
                <a:ea typeface="+mn-ea"/>
                <a:cs typeface="+mn-cs"/>
              </a:rPr>
              <a:t>A tool that enables the auditor to submit and track service request to a delivery center for assistance on completion of a catalog of services. </a:t>
            </a:r>
          </a:p>
          <a:p>
            <a:r>
              <a:rPr lang="en-US" sz="1600" kern="1200" dirty="0">
                <a:solidFill>
                  <a:schemeClr val="tx1"/>
                </a:solidFill>
                <a:effectLst/>
                <a:latin typeface="Arial" panose="020B0604020202020204" pitchFamily="34" charset="0"/>
                <a:ea typeface="+mn-ea"/>
                <a:cs typeface="+mn-cs"/>
              </a:rPr>
              <a:t>·         </a:t>
            </a:r>
            <a:r>
              <a:rPr lang="en-US" sz="1600" b="1" kern="1200" dirty="0">
                <a:solidFill>
                  <a:schemeClr val="tx1"/>
                </a:solidFill>
                <a:effectLst/>
                <a:latin typeface="Arial" panose="020B0604020202020204" pitchFamily="34" charset="0"/>
                <a:ea typeface="+mn-ea"/>
                <a:cs typeface="+mn-cs"/>
              </a:rPr>
              <a:t>RADC ADC Portal:</a:t>
            </a:r>
            <a:r>
              <a:rPr lang="en-US" sz="1600" kern="1200" dirty="0">
                <a:solidFill>
                  <a:schemeClr val="tx1"/>
                </a:solidFill>
                <a:effectLst/>
                <a:latin typeface="Arial" panose="020B0604020202020204" pitchFamily="34" charset="0"/>
                <a:ea typeface="+mn-ea"/>
                <a:cs typeface="+mn-cs"/>
              </a:rPr>
              <a:t> A web front end (URL) for the RADC users to plan/assign requests within the RADC to various RADC teams, preparers and checkers. A big part of the solution is around planning/scheduling requests, managing delivery center personnel, competencies, tracking and managing planned vs. actual hours spend on each request.  </a:t>
            </a:r>
          </a:p>
          <a:p>
            <a:pPr marL="0" marR="0" lvl="0" indent="0" algn="l" defTabSz="1219170" rtl="0" eaLnBrk="1" fontAlgn="auto" latinLnBrk="0" hangingPunct="1">
              <a:lnSpc>
                <a:spcPct val="100000"/>
              </a:lnSpc>
              <a:spcBef>
                <a:spcPts val="0"/>
              </a:spcBef>
              <a:spcAft>
                <a:spcPts val="0"/>
              </a:spcAft>
              <a:buClrTx/>
              <a:buSzTx/>
              <a:buFontTx/>
              <a:buNone/>
              <a:tabLst/>
              <a:defRPr/>
            </a:pPr>
            <a:r>
              <a:rPr lang="en-US" sz="1600" kern="1200" dirty="0">
                <a:solidFill>
                  <a:schemeClr val="tx1"/>
                </a:solidFill>
                <a:effectLst/>
                <a:latin typeface="Arial" panose="020B0604020202020204" pitchFamily="34" charset="0"/>
                <a:ea typeface="+mn-ea"/>
                <a:cs typeface="+mn-cs"/>
              </a:rPr>
              <a:t>·         </a:t>
            </a:r>
            <a:r>
              <a:rPr lang="en-US" sz="1600" b="1" kern="1200" dirty="0">
                <a:solidFill>
                  <a:schemeClr val="tx1"/>
                </a:solidFill>
                <a:effectLst/>
                <a:latin typeface="Arial" panose="020B0604020202020204" pitchFamily="34" charset="0"/>
                <a:ea typeface="+mn-ea"/>
                <a:cs typeface="+mn-cs"/>
              </a:rPr>
              <a:t>Guided Risk Assessment:</a:t>
            </a:r>
            <a:r>
              <a:rPr lang="en-US" sz="1600" kern="1200" dirty="0">
                <a:solidFill>
                  <a:schemeClr val="tx1"/>
                </a:solidFill>
                <a:effectLst/>
                <a:latin typeface="Arial" panose="020B0604020202020204" pitchFamily="34" charset="0"/>
                <a:ea typeface="+mn-ea"/>
                <a:cs typeface="+mn-cs"/>
              </a:rPr>
              <a:t> A content-driven tool that suggests risks, controls and procedures based on the auditor's response to tailored questions. </a:t>
            </a:r>
          </a:p>
          <a:p>
            <a:r>
              <a:rPr lang="en-US" sz="1600" kern="1200" dirty="0">
                <a:solidFill>
                  <a:schemeClr val="tx1"/>
                </a:solidFill>
                <a:effectLst/>
                <a:latin typeface="Arial" panose="020B0604020202020204" pitchFamily="34" charset="0"/>
                <a:ea typeface="+mn-ea"/>
                <a:cs typeface="+mn-cs"/>
              </a:rPr>
              <a:t>·         </a:t>
            </a:r>
            <a:r>
              <a:rPr lang="en-US" sz="1600" b="1" kern="1200" dirty="0">
                <a:solidFill>
                  <a:schemeClr val="tx1"/>
                </a:solidFill>
                <a:effectLst/>
                <a:latin typeface="Arial" panose="020B0604020202020204" pitchFamily="34" charset="0"/>
                <a:ea typeface="+mn-ea"/>
                <a:cs typeface="+mn-cs"/>
              </a:rPr>
              <a:t>Document Extract:</a:t>
            </a:r>
            <a:r>
              <a:rPr lang="en-US" sz="1600" kern="1200" dirty="0">
                <a:solidFill>
                  <a:schemeClr val="tx1"/>
                </a:solidFill>
                <a:effectLst/>
                <a:latin typeface="Arial" panose="020B0604020202020204" pitchFamily="34" charset="0"/>
                <a:ea typeface="+mn-ea"/>
                <a:cs typeface="+mn-cs"/>
              </a:rPr>
              <a:t> A tool that enabled the ability for the auditor to extract documents from their EMS file.</a:t>
            </a:r>
          </a:p>
          <a:p>
            <a:r>
              <a:rPr lang="en-US" sz="1600" kern="1200" dirty="0">
                <a:solidFill>
                  <a:schemeClr val="tx1"/>
                </a:solidFill>
                <a:effectLst/>
                <a:latin typeface="Arial" panose="020B0604020202020204" pitchFamily="34" charset="0"/>
                <a:ea typeface="+mn-ea"/>
                <a:cs typeface="+mn-cs"/>
              </a:rPr>
              <a:t>·         </a:t>
            </a:r>
            <a:r>
              <a:rPr lang="en-US" sz="1600" b="1" kern="1200" dirty="0">
                <a:solidFill>
                  <a:schemeClr val="tx1"/>
                </a:solidFill>
                <a:effectLst/>
                <a:latin typeface="Arial" panose="020B0604020202020204" pitchFamily="34" charset="0"/>
                <a:ea typeface="+mn-ea"/>
                <a:cs typeface="+mn-cs"/>
              </a:rPr>
              <a:t>EMS Extract/EMS Download:</a:t>
            </a:r>
            <a:r>
              <a:rPr lang="en-US" sz="1600" kern="1200" dirty="0">
                <a:solidFill>
                  <a:schemeClr val="tx1"/>
                </a:solidFill>
                <a:effectLst/>
                <a:latin typeface="Arial" panose="020B0604020202020204" pitchFamily="34" charset="0"/>
                <a:ea typeface="+mn-ea"/>
                <a:cs typeface="+mn-cs"/>
              </a:rPr>
              <a:t> A tool that allows the auditor to extract documentation from an archived or InProgress EMS file to transfer to another location (I.e. Levvia or Omnia file)  </a:t>
            </a:r>
          </a:p>
          <a:p>
            <a:r>
              <a:rPr lang="en-US" sz="1600" kern="1200" dirty="0">
                <a:solidFill>
                  <a:schemeClr val="tx1"/>
                </a:solidFill>
                <a:effectLst/>
                <a:latin typeface="Arial" panose="020B0604020202020204" pitchFamily="34" charset="0"/>
                <a:ea typeface="+mn-ea"/>
                <a:cs typeface="+mn-cs"/>
              </a:rPr>
              <a:t>·         </a:t>
            </a:r>
            <a:r>
              <a:rPr lang="en-US" sz="1600" b="1" kern="1200" dirty="0">
                <a:solidFill>
                  <a:schemeClr val="tx1"/>
                </a:solidFill>
                <a:effectLst/>
                <a:latin typeface="Arial" panose="020B0604020202020204" pitchFamily="34" charset="0"/>
                <a:ea typeface="+mn-ea"/>
                <a:cs typeface="+mn-cs"/>
              </a:rPr>
              <a:t>EMS Upload:</a:t>
            </a:r>
            <a:r>
              <a:rPr lang="en-US" sz="1600" kern="1200" dirty="0">
                <a:solidFill>
                  <a:schemeClr val="tx1"/>
                </a:solidFill>
                <a:effectLst/>
                <a:latin typeface="Arial" panose="020B0604020202020204" pitchFamily="34" charset="0"/>
                <a:ea typeface="+mn-ea"/>
                <a:cs typeface="+mn-cs"/>
              </a:rPr>
              <a:t> A tool that allows the auditor to upload a document to the EMS server without having to deal with EMS synchronization. </a:t>
            </a:r>
          </a:p>
          <a:p>
            <a:r>
              <a:rPr lang="en-US" sz="1600" kern="1200" dirty="0">
                <a:solidFill>
                  <a:schemeClr val="tx1"/>
                </a:solidFill>
                <a:effectLst/>
                <a:latin typeface="Arial" panose="020B0604020202020204" pitchFamily="34" charset="0"/>
                <a:ea typeface="+mn-ea"/>
                <a:cs typeface="+mn-cs"/>
              </a:rPr>
              <a:t>·         </a:t>
            </a:r>
            <a:r>
              <a:rPr lang="en-US" sz="1600" b="1" kern="1200" dirty="0">
                <a:solidFill>
                  <a:schemeClr val="tx1"/>
                </a:solidFill>
                <a:effectLst/>
                <a:latin typeface="Arial" panose="020B0604020202020204" pitchFamily="34" charset="0"/>
                <a:ea typeface="+mn-ea"/>
                <a:cs typeface="+mn-cs"/>
              </a:rPr>
              <a:t>Omnia </a:t>
            </a:r>
            <a:r>
              <a:rPr lang="en-US" sz="1600" b="1" kern="1200" dirty="0" err="1">
                <a:solidFill>
                  <a:schemeClr val="tx1"/>
                </a:solidFill>
                <a:effectLst/>
                <a:latin typeface="Arial" panose="020B0604020202020204" pitchFamily="34" charset="0"/>
                <a:ea typeface="+mn-ea"/>
                <a:cs typeface="+mn-cs"/>
              </a:rPr>
              <a:t>Workingpaper</a:t>
            </a:r>
            <a:r>
              <a:rPr lang="en-US" sz="1600" b="1" kern="1200" dirty="0">
                <a:solidFill>
                  <a:schemeClr val="tx1"/>
                </a:solidFill>
                <a:effectLst/>
                <a:latin typeface="Arial" panose="020B0604020202020204" pitchFamily="34" charset="0"/>
                <a:ea typeface="+mn-ea"/>
                <a:cs typeface="+mn-cs"/>
              </a:rPr>
              <a:t> transition</a:t>
            </a:r>
            <a:r>
              <a:rPr lang="en-US" sz="1600" kern="1200" dirty="0">
                <a:solidFill>
                  <a:schemeClr val="tx1"/>
                </a:solidFill>
                <a:effectLst/>
                <a:latin typeface="Arial" panose="020B0604020202020204" pitchFamily="34" charset="0"/>
                <a:ea typeface="+mn-ea"/>
                <a:cs typeface="+mn-cs"/>
              </a:rPr>
              <a:t>: A tool that facilitates the transfer of engagement </a:t>
            </a:r>
            <a:r>
              <a:rPr lang="en-US" sz="1600" kern="1200" dirty="0" err="1">
                <a:solidFill>
                  <a:schemeClr val="tx1"/>
                </a:solidFill>
                <a:effectLst/>
                <a:latin typeface="Arial" panose="020B0604020202020204" pitchFamily="34" charset="0"/>
                <a:ea typeface="+mn-ea"/>
                <a:cs typeface="+mn-cs"/>
              </a:rPr>
              <a:t>worknigpapers</a:t>
            </a:r>
            <a:r>
              <a:rPr lang="en-US" sz="1600" kern="1200" dirty="0">
                <a:solidFill>
                  <a:schemeClr val="tx1"/>
                </a:solidFill>
                <a:effectLst/>
                <a:latin typeface="Arial" panose="020B0604020202020204" pitchFamily="34" charset="0"/>
                <a:ea typeface="+mn-ea"/>
                <a:cs typeface="+mn-cs"/>
              </a:rPr>
              <a:t> from an EMS file to an Omnia engagement file. </a:t>
            </a:r>
          </a:p>
          <a:p>
            <a:r>
              <a:rPr lang="en-US" sz="1600" kern="1200" dirty="0">
                <a:solidFill>
                  <a:schemeClr val="tx1"/>
                </a:solidFill>
                <a:effectLst/>
                <a:latin typeface="Arial" panose="020B0604020202020204" pitchFamily="34" charset="0"/>
                <a:ea typeface="+mn-ea"/>
                <a:cs typeface="+mn-cs"/>
              </a:rPr>
              <a:t>·         </a:t>
            </a:r>
            <a:r>
              <a:rPr lang="en-US" sz="1600" b="1" kern="1200" dirty="0">
                <a:solidFill>
                  <a:schemeClr val="tx1"/>
                </a:solidFill>
                <a:effectLst/>
                <a:latin typeface="Arial" panose="020B0604020202020204" pitchFamily="34" charset="0"/>
                <a:ea typeface="+mn-ea"/>
                <a:cs typeface="+mn-cs"/>
              </a:rPr>
              <a:t>MI Reporting:</a:t>
            </a:r>
            <a:r>
              <a:rPr lang="en-US" sz="1600" kern="1200" dirty="0">
                <a:solidFill>
                  <a:schemeClr val="tx1"/>
                </a:solidFill>
                <a:effectLst/>
                <a:latin typeface="Arial" panose="020B0604020202020204" pitchFamily="34" charset="0"/>
                <a:ea typeface="+mn-ea"/>
                <a:cs typeface="+mn-cs"/>
              </a:rPr>
              <a:t> Standard </a:t>
            </a:r>
            <a:r>
              <a:rPr lang="en-US" sz="1600" kern="1200" dirty="0" err="1">
                <a:solidFill>
                  <a:schemeClr val="tx1"/>
                </a:solidFill>
                <a:effectLst/>
                <a:latin typeface="Arial" panose="020B0604020202020204" pitchFamily="34" charset="0"/>
                <a:ea typeface="+mn-ea"/>
                <a:cs typeface="+mn-cs"/>
              </a:rPr>
              <a:t>PowerBI</a:t>
            </a:r>
            <a:r>
              <a:rPr lang="en-US" sz="1600" kern="1200" dirty="0">
                <a:solidFill>
                  <a:schemeClr val="tx1"/>
                </a:solidFill>
                <a:effectLst/>
                <a:latin typeface="Arial" panose="020B0604020202020204" pitchFamily="34" charset="0"/>
                <a:ea typeface="+mn-ea"/>
                <a:cs typeface="+mn-cs"/>
              </a:rPr>
              <a:t>-based reports allowing RADC leaders to monitor operational details of the RADC.</a:t>
            </a:r>
          </a:p>
          <a:p>
            <a:r>
              <a:rPr lang="en-US" sz="1600" kern="1200" dirty="0">
                <a:solidFill>
                  <a:schemeClr val="tx1"/>
                </a:solidFill>
                <a:effectLst/>
                <a:latin typeface="Arial" panose="020B0604020202020204" pitchFamily="34" charset="0"/>
                <a:ea typeface="+mn-ea"/>
                <a:cs typeface="+mn-cs"/>
              </a:rPr>
              <a:t>·         </a:t>
            </a:r>
            <a:r>
              <a:rPr lang="en-US" sz="1600" b="1" kern="1200" dirty="0">
                <a:solidFill>
                  <a:schemeClr val="tx1"/>
                </a:solidFill>
                <a:effectLst/>
                <a:latin typeface="Arial" panose="020B0604020202020204" pitchFamily="34" charset="0"/>
                <a:ea typeface="+mn-ea"/>
                <a:cs typeface="+mn-cs"/>
              </a:rPr>
              <a:t>DQD Dashboards:</a:t>
            </a:r>
            <a:r>
              <a:rPr lang="en-US" sz="1600" kern="1200" dirty="0">
                <a:solidFill>
                  <a:schemeClr val="tx1"/>
                </a:solidFill>
                <a:effectLst/>
                <a:latin typeface="Arial" panose="020B0604020202020204" pitchFamily="34" charset="0"/>
                <a:ea typeface="+mn-ea"/>
                <a:cs typeface="+mn-cs"/>
              </a:rPr>
              <a:t> A web front-end link for Onsite Teams to monitor live engagements and enhanced project management through read-only reports and dashboards. </a:t>
            </a:r>
          </a:p>
          <a:p>
            <a:pPr marL="0" indent="0">
              <a:buFontTx/>
              <a:buNone/>
            </a:pPr>
            <a:endParaRPr lang="en-GB" b="0" dirty="0"/>
          </a:p>
          <a:p>
            <a:pPr marL="0" indent="0">
              <a:buFontTx/>
              <a:buNone/>
            </a:pPr>
            <a:endParaRPr lang="en-GB" b="0" dirty="0"/>
          </a:p>
          <a:p>
            <a:pPr marL="0" indent="0">
              <a:buFontTx/>
              <a:buNone/>
            </a:pPr>
            <a:r>
              <a:rPr lang="en-GB" b="0" dirty="0"/>
              <a:t> </a:t>
            </a:r>
          </a:p>
          <a:p>
            <a:pPr marL="0" indent="0">
              <a:buFontTx/>
              <a:buNone/>
            </a:pPr>
            <a:endParaRPr lang="en-GB" b="0" dirty="0"/>
          </a:p>
          <a:p>
            <a:pPr marL="0" indent="0">
              <a:buFontTx/>
              <a:buNone/>
            </a:pPr>
            <a:endParaRPr lang="en-GB" b="0" dirty="0"/>
          </a:p>
          <a:p>
            <a:pPr marL="0" indent="0">
              <a:buFontTx/>
              <a:buNone/>
            </a:pPr>
            <a:r>
              <a:rPr lang="en-GB" b="0" dirty="0"/>
              <a:t>Updated in v2.1: </a:t>
            </a:r>
            <a:r>
              <a:rPr lang="en-US" sz="1600" kern="1200" dirty="0">
                <a:solidFill>
                  <a:schemeClr val="tx1"/>
                </a:solidFill>
                <a:effectLst/>
                <a:latin typeface="Arial" panose="020B0604020202020204" pitchFamily="34" charset="0"/>
                <a:ea typeface="+mn-ea"/>
                <a:cs typeface="+mn-cs"/>
              </a:rPr>
              <a:t>Minor example update</a:t>
            </a:r>
          </a:p>
          <a:p>
            <a:pPr marL="0" indent="0">
              <a:buFontTx/>
              <a:buNone/>
            </a:pPr>
            <a:r>
              <a:rPr lang="en-US" sz="1600" kern="1200" dirty="0">
                <a:solidFill>
                  <a:schemeClr val="tx1"/>
                </a:solidFill>
                <a:effectLst/>
                <a:latin typeface="Arial" panose="020B0604020202020204" pitchFamily="34" charset="0"/>
                <a:ea typeface="+mn-ea"/>
                <a:cs typeface="+mn-cs"/>
              </a:rPr>
              <a:t> </a:t>
            </a:r>
            <a:r>
              <a:rPr lang="en-US" b="1" dirty="0">
                <a:cs typeface="Arial"/>
              </a:rPr>
              <a:t>Executive Summary and Business Value</a:t>
            </a:r>
            <a:r>
              <a:rPr lang="en-US" baseline="0" dirty="0">
                <a:cs typeface="Arial"/>
              </a:rPr>
              <a:t> </a:t>
            </a:r>
          </a:p>
          <a:p>
            <a:pPr marL="0" indent="0">
              <a:buFontTx/>
              <a:buNone/>
            </a:pPr>
            <a:r>
              <a:rPr lang="en-US" baseline="0" dirty="0">
                <a:cs typeface="Arial"/>
              </a:rPr>
              <a:t>These are t</a:t>
            </a:r>
            <a:r>
              <a:rPr lang="en-US" dirty="0">
                <a:cs typeface="Arial"/>
              </a:rPr>
              <a:t>ypically provided by the EM and should align with similar definitions within the project charter.</a:t>
            </a:r>
            <a:r>
              <a:rPr lang="en-US" baseline="0" dirty="0">
                <a:cs typeface="+mn-cs"/>
              </a:rPr>
              <a:t>  This </a:t>
            </a:r>
            <a:r>
              <a:rPr lang="en-US" baseline="0" dirty="0">
                <a:cs typeface="Arial"/>
              </a:rPr>
              <a:t>r</a:t>
            </a:r>
            <a:r>
              <a:rPr lang="en-US" dirty="0">
                <a:cs typeface="Arial"/>
              </a:rPr>
              <a:t>eflects </a:t>
            </a:r>
            <a:r>
              <a:rPr lang="en-US" b="0" i="1" dirty="0">
                <a:cs typeface="Arial"/>
              </a:rPr>
              <a:t>what</a:t>
            </a:r>
            <a:r>
              <a:rPr lang="en-US" b="0" dirty="0">
                <a:cs typeface="Arial"/>
              </a:rPr>
              <a:t> the </a:t>
            </a:r>
            <a:r>
              <a:rPr lang="en-US" dirty="0">
                <a:cs typeface="Arial"/>
              </a:rPr>
              <a:t>business has asked you to produce or solve.</a:t>
            </a:r>
          </a:p>
          <a:p>
            <a:pPr marL="0" indent="0">
              <a:buFontTx/>
              <a:buNone/>
            </a:pPr>
            <a:endParaRPr lang="en-US" b="1" dirty="0">
              <a:cs typeface="Arial"/>
            </a:endParaRPr>
          </a:p>
          <a:p>
            <a:pPr marL="0" indent="0">
              <a:buFontTx/>
              <a:buNone/>
            </a:pPr>
            <a:r>
              <a:rPr lang="en-US" b="1" dirty="0">
                <a:cs typeface="Arial"/>
              </a:rPr>
              <a:t>Scope</a:t>
            </a:r>
            <a:r>
              <a:rPr lang="en-US" baseline="0" dirty="0">
                <a:cs typeface="Arial"/>
              </a:rPr>
              <a:t> </a:t>
            </a:r>
          </a:p>
          <a:p>
            <a:pPr marL="0" indent="0">
              <a:buFontTx/>
              <a:buNone/>
            </a:pPr>
            <a:r>
              <a:rPr lang="en-US" baseline="0" dirty="0">
                <a:cs typeface="Arial"/>
              </a:rPr>
              <a:t>This r</a:t>
            </a:r>
            <a:r>
              <a:rPr lang="en-US" dirty="0">
                <a:cs typeface="Arial"/>
              </a:rPr>
              <a:t>eflects what the team has</a:t>
            </a:r>
            <a:r>
              <a:rPr lang="en-US" b="0" dirty="0">
                <a:cs typeface="Arial"/>
              </a:rPr>
              <a:t> </a:t>
            </a:r>
            <a:r>
              <a:rPr lang="en-US" b="0" i="1" dirty="0">
                <a:cs typeface="Arial"/>
              </a:rPr>
              <a:t>agreed</a:t>
            </a:r>
            <a:r>
              <a:rPr lang="en-US" b="0" dirty="0">
                <a:cs typeface="Arial"/>
              </a:rPr>
              <a:t> </a:t>
            </a:r>
            <a:r>
              <a:rPr lang="en-US" dirty="0">
                <a:cs typeface="Arial"/>
              </a:rPr>
              <a:t>to deliver.</a:t>
            </a:r>
          </a:p>
          <a:p>
            <a:endParaRPr lang="en-US"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4</a:t>
            </a:fld>
            <a:endParaRPr lang="en-US"/>
          </a:p>
        </p:txBody>
      </p:sp>
    </p:spTree>
    <p:extLst>
      <p:ext uri="{BB962C8B-B14F-4D97-AF65-F5344CB8AC3E}">
        <p14:creationId xmlns:p14="http://schemas.microsoft.com/office/powerpoint/2010/main" val="30635415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b="0">
                <a:solidFill>
                  <a:srgbClr val="FF0000"/>
                </a:solidFill>
              </a:rPr>
              <a:t>No updates in v2.1</a:t>
            </a:r>
          </a:p>
          <a:p>
            <a:pPr marL="0" marR="0" lvl="0" indent="0" algn="l" defTabSz="1219170" rtl="0" eaLnBrk="1" fontAlgn="auto" latinLnBrk="0" hangingPunct="1">
              <a:lnSpc>
                <a:spcPct val="100000"/>
              </a:lnSpc>
              <a:spcBef>
                <a:spcPts val="0"/>
              </a:spcBef>
              <a:spcAft>
                <a:spcPts val="0"/>
              </a:spcAft>
              <a:buClrTx/>
              <a:buSzTx/>
              <a:buFontTx/>
              <a:buNone/>
              <a:tabLst/>
              <a:defRPr/>
            </a:pPr>
            <a:r>
              <a:rPr lang="en-US" b="1"/>
              <a:t>Concurrent users</a:t>
            </a:r>
            <a:endParaRPr lang="en-US" sz="1600" b="1">
              <a:solidFill>
                <a:schemeClr val="tx1"/>
              </a:solidFill>
            </a:endParaRPr>
          </a:p>
          <a:p>
            <a:pPr marL="285750" marR="0" lvl="0" indent="-285750"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0" kern="1200">
                <a:solidFill>
                  <a:schemeClr val="tx1"/>
                </a:solidFill>
                <a:latin typeface="Arial" panose="020B0604020202020204" pitchFamily="34" charset="0"/>
                <a:ea typeface="+mn-ea"/>
                <a:cs typeface="Arial"/>
              </a:rPr>
              <a:t>For new projects – Assume </a:t>
            </a:r>
            <a:r>
              <a:rPr lang="en-US" sz="1600" kern="1200">
                <a:solidFill>
                  <a:schemeClr val="tx1"/>
                </a:solidFill>
                <a:latin typeface="Arial" panose="020B0604020202020204" pitchFamily="34" charset="0"/>
                <a:ea typeface="+mn-ea"/>
                <a:cs typeface="Arial"/>
              </a:rPr>
              <a:t>10-20% of total users and/or engage Business team for their inputs.  AA then makes a logical decision based on other apps usage within FSS / usage pattern</a:t>
            </a:r>
          </a:p>
          <a:p>
            <a:pPr marL="285750" marR="0" lvl="0" indent="-285750"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0" kern="1200">
                <a:solidFill>
                  <a:schemeClr val="tx1"/>
                </a:solidFill>
                <a:latin typeface="Arial" panose="020B0604020202020204" pitchFamily="34" charset="0"/>
                <a:ea typeface="+mn-ea"/>
                <a:cs typeface="Arial"/>
              </a:rPr>
              <a:t>For existing projects </a:t>
            </a:r>
            <a:r>
              <a:rPr lang="en-US" sz="1600" kern="1200">
                <a:solidFill>
                  <a:schemeClr val="tx1"/>
                </a:solidFill>
                <a:latin typeface="Arial" panose="020B0604020202020204" pitchFamily="34" charset="0"/>
                <a:ea typeface="+mn-ea"/>
                <a:cs typeface="Arial"/>
              </a:rPr>
              <a:t>– read Omniture data or other system that records usage, if applicable</a:t>
            </a:r>
          </a:p>
          <a:p>
            <a:pPr marL="609585" marR="0" lvl="1" indent="0" algn="l" defTabSz="1219170" rtl="0" eaLnBrk="1" fontAlgn="auto" latinLnBrk="0" hangingPunct="1">
              <a:lnSpc>
                <a:spcPct val="150000"/>
              </a:lnSpc>
              <a:spcBef>
                <a:spcPts val="0"/>
              </a:spcBef>
              <a:spcAft>
                <a:spcPts val="0"/>
              </a:spcAft>
              <a:buClrTx/>
              <a:buSzTx/>
              <a:buFont typeface="Arial" panose="020B0604020202020204" pitchFamily="34" charset="0"/>
              <a:buNone/>
              <a:tabLst/>
              <a:defRPr/>
            </a:pPr>
            <a:r>
              <a:rPr lang="en-US" sz="1200"/>
              <a:t> </a:t>
            </a:r>
            <a:endParaRPr lang="en-US"/>
          </a:p>
          <a:p>
            <a:pPr marL="0" marR="0" lvl="0" indent="0" algn="l" defTabSz="1219170" rtl="0" eaLnBrk="1" fontAlgn="auto" latinLnBrk="0" hangingPunct="1">
              <a:lnSpc>
                <a:spcPct val="100000"/>
              </a:lnSpc>
              <a:spcBef>
                <a:spcPts val="0"/>
              </a:spcBef>
              <a:spcAft>
                <a:spcPts val="0"/>
              </a:spcAft>
              <a:buClrTx/>
              <a:buSzTx/>
              <a:buFontTx/>
              <a:buNone/>
              <a:tabLst/>
              <a:defRPr/>
            </a:pPr>
            <a:r>
              <a:rPr lang="en-US" sz="1600" b="1">
                <a:solidFill>
                  <a:schemeClr val="tx1"/>
                </a:solidFill>
              </a:rPr>
              <a:t>Data Retention</a:t>
            </a:r>
          </a:p>
          <a:p>
            <a:pPr marL="0" marR="0" lvl="0" indent="0" algn="l" defTabSz="1219170" rtl="0" eaLnBrk="1" fontAlgn="auto" latinLnBrk="0" hangingPunct="1">
              <a:lnSpc>
                <a:spcPct val="100000"/>
              </a:lnSpc>
              <a:spcBef>
                <a:spcPts val="0"/>
              </a:spcBef>
              <a:spcAft>
                <a:spcPts val="0"/>
              </a:spcAft>
              <a:buClrTx/>
              <a:buSzTx/>
              <a:buFontTx/>
              <a:buNone/>
              <a:tabLst/>
              <a:defRPr/>
            </a:pPr>
            <a:r>
              <a:rPr lang="en-US" sz="1200" b="0" i="1">
                <a:solidFill>
                  <a:schemeClr val="tx1"/>
                </a:solidFill>
              </a:rPr>
              <a:t>The business owners of the data are responsible to provide data retention requirements.  Such guidance should be provided for the retention and destruction of data in compliance with APR 601 (Records Retention Policies):  </a:t>
            </a:r>
            <a:r>
              <a:rPr lang="en-US" sz="1200" b="0" i="1">
                <a:solidFill>
                  <a:schemeClr val="tx1"/>
                </a:solidFill>
                <a:hlinkClick r:id="rId3"/>
              </a:rPr>
              <a:t>https://deloittenet.deloitte.com/About/Policies/Admin/Pages/APR-601_Records-Retention-Policies.aspx</a:t>
            </a:r>
            <a:r>
              <a:rPr lang="en-US" sz="1200" b="0" i="1">
                <a:solidFill>
                  <a:schemeClr val="tx1"/>
                </a:solidFill>
              </a:rPr>
              <a:t> </a:t>
            </a:r>
          </a:p>
        </p:txBody>
      </p:sp>
      <p:sp>
        <p:nvSpPr>
          <p:cNvPr id="4" name="Slide Number Placeholder 3"/>
          <p:cNvSpPr>
            <a:spLocks noGrp="1"/>
          </p:cNvSpPr>
          <p:nvPr>
            <p:ph type="sldNum" sz="quarter" idx="10"/>
          </p:nvPr>
        </p:nvSpPr>
        <p:spPr/>
        <p:txBody>
          <a:bodyPr/>
          <a:lstStyle/>
          <a:p>
            <a:fld id="{C0F4A2C8-6C88-4E71-83EE-698B9D4FE22F}" type="slidenum">
              <a:rPr lang="en-US" smtClean="0"/>
              <a:pPr/>
              <a:t>5</a:t>
            </a:fld>
            <a:endParaRPr lang="en-US"/>
          </a:p>
        </p:txBody>
      </p:sp>
    </p:spTree>
    <p:extLst>
      <p:ext uri="{BB962C8B-B14F-4D97-AF65-F5344CB8AC3E}">
        <p14:creationId xmlns:p14="http://schemas.microsoft.com/office/powerpoint/2010/main" val="21774164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GB" b="0" dirty="0"/>
              <a:t>Updated in v2.1: </a:t>
            </a:r>
            <a:r>
              <a:rPr lang="en-US" sz="1600" b="0" kern="1200" dirty="0">
                <a:solidFill>
                  <a:schemeClr val="tx1"/>
                </a:solidFill>
                <a:effectLst/>
                <a:latin typeface="Arial" panose="020B0604020202020204" pitchFamily="34" charset="0"/>
                <a:ea typeface="+mn-ea"/>
                <a:cs typeface="+mn-cs"/>
              </a:rPr>
              <a:t>Minor </a:t>
            </a:r>
            <a:r>
              <a:rPr lang="en-US" sz="1600" kern="1200" dirty="0">
                <a:solidFill>
                  <a:schemeClr val="tx1"/>
                </a:solidFill>
                <a:effectLst/>
                <a:latin typeface="Arial" panose="020B0604020202020204" pitchFamily="34" charset="0"/>
                <a:ea typeface="+mn-ea"/>
                <a:cs typeface="+mn-cs"/>
              </a:rPr>
              <a:t>instructions update</a:t>
            </a:r>
          </a:p>
          <a:p>
            <a:pPr marL="0" lvl="0" indent="0">
              <a:buFontTx/>
              <a:buNone/>
            </a:pPr>
            <a:r>
              <a:rPr lang="en-US" b="1" dirty="0"/>
              <a:t>Define Actors </a:t>
            </a:r>
            <a:r>
              <a:rPr lang="en-US" dirty="0"/>
              <a:t>– End users and systems that use the solution</a:t>
            </a:r>
          </a:p>
          <a:p>
            <a:pPr marL="0" lvl="0" indent="0">
              <a:buFontTx/>
              <a:buNone/>
            </a:pPr>
            <a:r>
              <a:rPr lang="en-US" b="1" dirty="0"/>
              <a:t>UI Technologies</a:t>
            </a:r>
            <a:r>
              <a:rPr lang="en-US" dirty="0"/>
              <a:t> – Technologies used in the presentation layer, such as JavaScript libraries and UI frameworks</a:t>
            </a:r>
          </a:p>
          <a:p>
            <a:pPr marL="0" lvl="0" indent="0">
              <a:buFontTx/>
              <a:buNone/>
            </a:pPr>
            <a:r>
              <a:rPr lang="en-US" b="1" dirty="0"/>
              <a:t>Domain Model </a:t>
            </a:r>
            <a:r>
              <a:rPr lang="en-US" b="0" dirty="0"/>
              <a:t>– Conceptual model of the business domain modeled by the application, including key concepts, roles and datatypes.</a:t>
            </a:r>
          </a:p>
          <a:p>
            <a:pPr marL="0" lvl="0" indent="0">
              <a:buFontTx/>
              <a:buNone/>
            </a:pPr>
            <a:r>
              <a:rPr lang="en-US" b="1" dirty="0"/>
              <a:t>Cross Cutting Concerns </a:t>
            </a:r>
            <a:r>
              <a:rPr lang="en-US" b="0" dirty="0"/>
              <a:t>– Technologies used to support key functionality or NFRs across the solution such as storage, configuration, logging, secret management, databases, etc.</a:t>
            </a:r>
          </a:p>
          <a:p>
            <a:pPr marL="0" lvl="0" indent="0">
              <a:buFontTx/>
              <a:buNone/>
            </a:pPr>
            <a:r>
              <a:rPr lang="en-US" b="1" dirty="0"/>
              <a:t>Backend Technologies </a:t>
            </a:r>
            <a:r>
              <a:rPr lang="en-US" b="0" dirty="0"/>
              <a:t>– Server side technologies that are used to host or implement functionality such as APIs, web applications, ETL, background jobs </a:t>
            </a:r>
          </a:p>
          <a:p>
            <a:pPr marL="0" lvl="0" indent="0">
              <a:buFontTx/>
              <a:buNone/>
            </a:pPr>
            <a:r>
              <a:rPr lang="en-US" b="1" dirty="0"/>
              <a:t>External Dependencies </a:t>
            </a:r>
            <a:r>
              <a:rPr lang="en-US" b="0" dirty="0"/>
              <a:t>– External systems that are not part of the solution, but that the solution depends on. Examples may include SMTP, external APIs, Office 365, external data sources such as MDR</a:t>
            </a:r>
          </a:p>
          <a:p>
            <a:pPr marL="0" lvl="0" indent="0">
              <a:buFontTx/>
              <a:buNone/>
            </a:pPr>
            <a:r>
              <a:rPr lang="en-US" b="1" dirty="0"/>
              <a:t>PAR Template Diagrams</a:t>
            </a:r>
            <a:r>
              <a:rPr lang="en-US" b="0" dirty="0"/>
              <a:t> - </a:t>
            </a:r>
            <a:r>
              <a:rPr lang="en-US" dirty="0">
                <a:hlinkClick r:id="rId3"/>
              </a:rPr>
              <a:t>https://applicationstandards.deloitte.com/app/core/governance/application</a:t>
            </a:r>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6</a:t>
            </a:fld>
            <a:endParaRPr lang="en-US"/>
          </a:p>
        </p:txBody>
      </p:sp>
    </p:spTree>
    <p:extLst>
      <p:ext uri="{BB962C8B-B14F-4D97-AF65-F5344CB8AC3E}">
        <p14:creationId xmlns:p14="http://schemas.microsoft.com/office/powerpoint/2010/main" val="39115506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219170" rtl="0" eaLnBrk="1" fontAlgn="auto" latinLnBrk="0" hangingPunct="1">
              <a:lnSpc>
                <a:spcPct val="100000"/>
              </a:lnSpc>
              <a:spcBef>
                <a:spcPts val="0"/>
              </a:spcBef>
              <a:spcAft>
                <a:spcPts val="0"/>
              </a:spcAft>
              <a:buClrTx/>
              <a:buSzTx/>
              <a:buFont typeface="Arial" panose="020B0604020202020204" pitchFamily="34" charset="0"/>
              <a:buNone/>
              <a:tabLst/>
              <a:defRPr/>
            </a:pPr>
            <a:r>
              <a:rPr lang="en-GB" sz="1600" b="0"/>
              <a:t>Updated in v2.1: </a:t>
            </a:r>
            <a:r>
              <a:rPr lang="en-GB" sz="1600"/>
              <a:t>Name of slide and example has been modified.  Additional guidance now available in Appendix.</a:t>
            </a:r>
          </a:p>
          <a:p>
            <a:pPr marL="0" marR="0" lvl="0" indent="0" algn="l" defTabSz="121917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600" b="0"/>
              <a:t>Please use PAR Template Diagram Visio found at - </a:t>
            </a:r>
            <a:r>
              <a:rPr lang="en-US" sz="1600">
                <a:hlinkClick r:id="rId3"/>
              </a:rPr>
              <a:t>https://applicationstandards.deloitte.com/app/core/governance/application</a:t>
            </a:r>
            <a:endParaRPr lang="en-US" sz="1600"/>
          </a:p>
        </p:txBody>
      </p:sp>
      <p:sp>
        <p:nvSpPr>
          <p:cNvPr id="4" name="Slide Number Placeholder 3"/>
          <p:cNvSpPr>
            <a:spLocks noGrp="1"/>
          </p:cNvSpPr>
          <p:nvPr>
            <p:ph type="sldNum" sz="quarter" idx="10"/>
          </p:nvPr>
        </p:nvSpPr>
        <p:spPr/>
        <p:txBody>
          <a:bodyPr/>
          <a:lstStyle/>
          <a:p>
            <a:fld id="{C0F4A2C8-6C88-4E71-83EE-698B9D4FE22F}" type="slidenum">
              <a:rPr lang="en-US" smtClean="0"/>
              <a:pPr/>
              <a:t>7</a:t>
            </a:fld>
            <a:endParaRPr lang="en-US"/>
          </a:p>
        </p:txBody>
      </p:sp>
    </p:spTree>
    <p:extLst>
      <p:ext uri="{BB962C8B-B14F-4D97-AF65-F5344CB8AC3E}">
        <p14:creationId xmlns:p14="http://schemas.microsoft.com/office/powerpoint/2010/main" val="28637707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GB" b="0"/>
              <a:t>Updated in v2.1: </a:t>
            </a:r>
            <a:r>
              <a:rPr lang="en-US" sz="1600" kern="1200">
                <a:solidFill>
                  <a:schemeClr val="tx1"/>
                </a:solidFill>
                <a:effectLst/>
                <a:latin typeface="Arial" panose="020B0604020202020204" pitchFamily="34" charset="0"/>
                <a:ea typeface="+mn-ea"/>
                <a:cs typeface="+mn-cs"/>
              </a:rPr>
              <a:t>The examples have been updated along with note that data flow and data classification must re reviewed by Data Management CoE.</a:t>
            </a:r>
            <a:endParaRPr lang="en-US" sz="1600" b="1" i="0"/>
          </a:p>
          <a:p>
            <a:pPr marL="0" marR="0" lvl="0" indent="0" algn="l" defTabSz="1219170" rtl="0" eaLnBrk="1" fontAlgn="auto" latinLnBrk="0" hangingPunct="1">
              <a:lnSpc>
                <a:spcPct val="100000"/>
              </a:lnSpc>
              <a:spcBef>
                <a:spcPts val="0"/>
              </a:spcBef>
              <a:spcAft>
                <a:spcPts val="0"/>
              </a:spcAft>
              <a:buClrTx/>
              <a:buSzTx/>
              <a:buFontTx/>
              <a:buNone/>
              <a:tabLst/>
              <a:defRPr/>
            </a:pPr>
            <a:r>
              <a:rPr lang="en-US" sz="1600" b="1" i="0"/>
              <a:t>Additional guidance in appendix</a:t>
            </a:r>
            <a:endParaRPr lang="en-US" sz="1600" b="0" i="0"/>
          </a:p>
          <a:p>
            <a:pPr marL="0" marR="0" lvl="0" indent="0" algn="l" defTabSz="1219170" rtl="0" eaLnBrk="1" fontAlgn="auto" latinLnBrk="0" hangingPunct="1">
              <a:lnSpc>
                <a:spcPct val="100000"/>
              </a:lnSpc>
              <a:spcBef>
                <a:spcPts val="0"/>
              </a:spcBef>
              <a:spcAft>
                <a:spcPts val="0"/>
              </a:spcAft>
              <a:buClrTx/>
              <a:buSzTx/>
              <a:buFontTx/>
              <a:buNone/>
              <a:tabLst/>
              <a:defRPr/>
            </a:pPr>
            <a:r>
              <a:rPr lang="en-US" sz="1600" b="0" i="0"/>
              <a:t>Please reference appendix for Data Classification guidance. </a:t>
            </a:r>
          </a:p>
          <a:p>
            <a:pPr marL="0" marR="0" lvl="0" indent="0" algn="l" defTabSz="1219170" rtl="0" eaLnBrk="1" fontAlgn="auto" latinLnBrk="0" hangingPunct="1">
              <a:lnSpc>
                <a:spcPct val="100000"/>
              </a:lnSpc>
              <a:spcBef>
                <a:spcPts val="0"/>
              </a:spcBef>
              <a:spcAft>
                <a:spcPts val="0"/>
              </a:spcAft>
              <a:buClrTx/>
              <a:buSzTx/>
              <a:buFontTx/>
              <a:buNone/>
              <a:tabLst/>
              <a:defRPr/>
            </a:pPr>
            <a:endParaRPr lang="en-US" sz="1600" b="1" i="0">
              <a:solidFill>
                <a:schemeClr val="dk1"/>
              </a:solidFill>
            </a:endParaRPr>
          </a:p>
          <a:p>
            <a:pPr marL="0" marR="0" lvl="0" indent="0" algn="l" defTabSz="1219170" rtl="0" eaLnBrk="1" fontAlgn="auto" latinLnBrk="0" hangingPunct="1">
              <a:lnSpc>
                <a:spcPct val="100000"/>
              </a:lnSpc>
              <a:spcBef>
                <a:spcPts val="0"/>
              </a:spcBef>
              <a:spcAft>
                <a:spcPts val="0"/>
              </a:spcAft>
              <a:buClrTx/>
              <a:buSzTx/>
              <a:buFontTx/>
              <a:buNone/>
              <a:tabLst/>
              <a:defRPr/>
            </a:pPr>
            <a:r>
              <a:rPr lang="en-US" sz="1600" b="1" i="0">
                <a:solidFill>
                  <a:schemeClr val="dk1"/>
                </a:solidFill>
              </a:rPr>
              <a:t>Approval required</a:t>
            </a:r>
            <a:endParaRPr lang="en-US" sz="1600" b="0" i="0">
              <a:solidFill>
                <a:schemeClr val="dk1"/>
              </a:solidFill>
            </a:endParaRPr>
          </a:p>
          <a:p>
            <a:pPr marL="0" marR="0" lvl="0" indent="0" algn="l" defTabSz="1219170" rtl="0" eaLnBrk="1" fontAlgn="auto" latinLnBrk="0" hangingPunct="1">
              <a:lnSpc>
                <a:spcPct val="100000"/>
              </a:lnSpc>
              <a:spcBef>
                <a:spcPts val="0"/>
              </a:spcBef>
              <a:spcAft>
                <a:spcPts val="0"/>
              </a:spcAft>
              <a:buClrTx/>
              <a:buSzTx/>
              <a:buFontTx/>
              <a:buNone/>
              <a:tabLst/>
              <a:defRPr/>
            </a:pPr>
            <a:r>
              <a:rPr lang="en-US" sz="1600" b="0" i="0">
                <a:solidFill>
                  <a:schemeClr val="dk1"/>
                </a:solidFill>
              </a:rPr>
              <a:t>This slide needs to be reviewed and approved by a member of the Data Management CoE:</a:t>
            </a:r>
          </a:p>
          <a:p>
            <a:pPr marL="0" marR="0" lvl="0" indent="0" algn="l" defTabSz="1219170" rtl="0" eaLnBrk="1" fontAlgn="auto" latinLnBrk="0" hangingPunct="1">
              <a:lnSpc>
                <a:spcPct val="100000"/>
              </a:lnSpc>
              <a:spcBef>
                <a:spcPts val="0"/>
              </a:spcBef>
              <a:spcAft>
                <a:spcPts val="0"/>
              </a:spcAft>
              <a:buClrTx/>
              <a:buSzTx/>
              <a:buFontTx/>
              <a:buNone/>
              <a:tabLst/>
              <a:defRPr/>
            </a:pPr>
            <a:r>
              <a:rPr lang="en-US" sz="1200" b="0" i="0" u="sng" kern="1200">
                <a:solidFill>
                  <a:schemeClr val="tx1"/>
                </a:solidFill>
                <a:effectLst/>
                <a:latin typeface="Arial" panose="020B0604020202020204" pitchFamily="34" charset="0"/>
                <a:ea typeface="+mn-ea"/>
                <a:cs typeface="+mn-cs"/>
              </a:rPr>
              <a:t>DAS Projects</a:t>
            </a:r>
            <a:r>
              <a:rPr lang="en-US" sz="1200" b="0" i="0" kern="1200">
                <a:solidFill>
                  <a:schemeClr val="tx1"/>
                </a:solidFill>
                <a:effectLst/>
                <a:latin typeface="Arial" panose="020B0604020202020204" pitchFamily="34" charset="0"/>
                <a:ea typeface="+mn-ea"/>
                <a:cs typeface="+mn-cs"/>
              </a:rPr>
              <a:t>: US ITS DAS Data Management CoE  &lt;</a:t>
            </a:r>
            <a:r>
              <a:rPr lang="en-US" sz="1200" b="0" i="0" u="sng" kern="1200">
                <a:solidFill>
                  <a:schemeClr val="tx1"/>
                </a:solidFill>
                <a:effectLst/>
                <a:latin typeface="Arial" panose="020B0604020202020204" pitchFamily="34" charset="0"/>
                <a:ea typeface="+mn-ea"/>
                <a:cs typeface="+mn-cs"/>
                <a:hlinkClick r:id="rId3"/>
              </a:rPr>
              <a:t>usitsdasdatamanagementcoe@deloitte.com</a:t>
            </a:r>
            <a:r>
              <a:rPr lang="en-US" sz="1200" b="0" i="0" u="sng" kern="1200">
                <a:solidFill>
                  <a:schemeClr val="tx1"/>
                </a:solidFill>
                <a:effectLst/>
                <a:latin typeface="Arial" panose="020B0604020202020204" pitchFamily="34" charset="0"/>
                <a:ea typeface="+mn-ea"/>
                <a:cs typeface="+mn-cs"/>
              </a:rPr>
              <a:t>&gt;</a:t>
            </a:r>
            <a:endParaRPr lang="en-US" sz="1200" b="0" i="0" kern="1200">
              <a:solidFill>
                <a:schemeClr val="tx1"/>
              </a:solidFill>
              <a:effectLst/>
              <a:latin typeface="Arial" panose="020B0604020202020204" pitchFamily="34" charset="0"/>
              <a:ea typeface="+mn-ea"/>
              <a:cs typeface="+mn-cs"/>
            </a:endParaRPr>
          </a:p>
        </p:txBody>
      </p:sp>
      <p:sp>
        <p:nvSpPr>
          <p:cNvPr id="4" name="Slide Number Placeholder 3"/>
          <p:cNvSpPr>
            <a:spLocks noGrp="1"/>
          </p:cNvSpPr>
          <p:nvPr>
            <p:ph type="sldNum" sz="quarter" idx="10"/>
          </p:nvPr>
        </p:nvSpPr>
        <p:spPr/>
        <p:txBody>
          <a:bodyPr/>
          <a:lstStyle/>
          <a:p>
            <a:pPr marL="0" marR="0" lvl="0" indent="0" algn="r" defTabSz="121917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Arial" panose="020B0604020202020204" pitchFamily="34" charset="0"/>
                <a:ea typeface="+mn-ea"/>
                <a:cs typeface="+mn-cs"/>
              </a:rPr>
              <a:pPr marL="0" marR="0" lvl="0" indent="0" algn="r" defTabSz="121917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20454951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US" sz="1600" b="1" kern="1200" dirty="0">
                <a:solidFill>
                  <a:schemeClr val="tx1"/>
                </a:solidFill>
                <a:effectLst/>
                <a:latin typeface="Arial" panose="020B0604020202020204" pitchFamily="34" charset="0"/>
                <a:ea typeface="ＭＳ Ｐゴシック" charset="0"/>
                <a:cs typeface="+mn-cs"/>
              </a:rPr>
              <a:t>Notes</a:t>
            </a:r>
          </a:p>
          <a:p>
            <a:pPr marL="285750" lvl="0" indent="-285750">
              <a:buFont typeface="Arial" panose="020B0604020202020204" pitchFamily="34" charset="0"/>
              <a:buChar char="•"/>
            </a:pPr>
            <a:r>
              <a:rPr lang="en-US" sz="1600" kern="1200" dirty="0">
                <a:solidFill>
                  <a:schemeClr val="tx1"/>
                </a:solidFill>
                <a:effectLst/>
                <a:latin typeface="Arial" panose="020B0604020202020204" pitchFamily="34" charset="0"/>
                <a:ea typeface="ＭＳ Ｐゴシック" charset="0"/>
                <a:cs typeface="+mn-cs"/>
              </a:rPr>
              <a:t>Include server details for all environments (minimum prod)</a:t>
            </a:r>
          </a:p>
          <a:p>
            <a:pPr marL="285750" lvl="0" indent="-285750">
              <a:buFont typeface="Arial" panose="020B0604020202020204" pitchFamily="34" charset="0"/>
              <a:buChar char="•"/>
            </a:pPr>
            <a:r>
              <a:rPr lang="en-US" sz="1600" kern="1200" dirty="0">
                <a:solidFill>
                  <a:schemeClr val="tx1"/>
                </a:solidFill>
                <a:effectLst/>
                <a:latin typeface="Arial" panose="020B0604020202020204" pitchFamily="34" charset="0"/>
                <a:ea typeface="ＭＳ Ｐゴシック" charset="0"/>
                <a:cs typeface="+mn-cs"/>
              </a:rPr>
              <a:t>Firewall terminating at F5 or Web Server nodes</a:t>
            </a:r>
          </a:p>
          <a:p>
            <a:pPr marL="0" lvl="0" indent="0">
              <a:buFont typeface="Arial" panose="020B0604020202020204" pitchFamily="34" charset="0"/>
              <a:buNone/>
            </a:pPr>
            <a:endParaRPr lang="en-US" sz="1600" b="1" kern="1200" dirty="0">
              <a:solidFill>
                <a:schemeClr val="tx1"/>
              </a:solidFill>
              <a:effectLst/>
              <a:latin typeface="Arial" panose="020B0604020202020204" pitchFamily="34" charset="0"/>
              <a:ea typeface="ＭＳ Ｐゴシック" charset="0"/>
              <a:cs typeface="+mn-cs"/>
            </a:endParaRPr>
          </a:p>
          <a:p>
            <a:pPr marL="0" lvl="0" indent="0">
              <a:buFont typeface="Arial" panose="020B0604020202020204" pitchFamily="34" charset="0"/>
              <a:buNone/>
            </a:pPr>
            <a:r>
              <a:rPr lang="en-US" b="1" dirty="0"/>
              <a:t>PAR Template Diagrams</a:t>
            </a:r>
            <a:r>
              <a:rPr lang="en-US" b="0" dirty="0"/>
              <a:t> </a:t>
            </a:r>
          </a:p>
          <a:p>
            <a:pPr marL="285750" lvl="0" indent="-285750">
              <a:buFont typeface="Arial" panose="020B0604020202020204" pitchFamily="34" charset="0"/>
              <a:buChar char="•"/>
            </a:pPr>
            <a:r>
              <a:rPr lang="en-US" dirty="0">
                <a:hlinkClick r:id="rId3"/>
              </a:rPr>
              <a:t>https://applicationstandards.deloitte.com/app/core/governance/application</a:t>
            </a:r>
            <a:endParaRPr lang="en-US" dirty="0"/>
          </a:p>
          <a:p>
            <a:pPr marL="285750" lvl="0" indent="-285750">
              <a:buFont typeface="Arial" panose="020B0604020202020204" pitchFamily="34" charset="0"/>
              <a:buChar char="•"/>
            </a:pPr>
            <a:endParaRPr lang="en-US" sz="1600" kern="1200" dirty="0">
              <a:solidFill>
                <a:schemeClr val="tx1"/>
              </a:solidFill>
              <a:effectLst/>
              <a:latin typeface="Arial" panose="020B0604020202020204" pitchFamily="34" charset="0"/>
              <a:ea typeface="ＭＳ Ｐゴシック" charset="0"/>
              <a:cs typeface="+mn-cs"/>
            </a:endParaRPr>
          </a:p>
          <a:p>
            <a:endParaRPr lang="en-US" sz="1600" kern="1200" dirty="0">
              <a:solidFill>
                <a:schemeClr val="tx1"/>
              </a:solidFill>
              <a:effectLst/>
              <a:latin typeface="Arial" panose="020B0604020202020204" pitchFamily="34" charset="0"/>
              <a:ea typeface="+mn-ea"/>
              <a:cs typeface="+mn-cs"/>
            </a:endParaRPr>
          </a:p>
          <a:p>
            <a:pPr marL="0" lvl="0" indent="0">
              <a:buFont typeface="Arial" panose="020B0604020202020204" pitchFamily="34" charset="0"/>
              <a:buNone/>
            </a:pPr>
            <a:endParaRPr lang="en-US" sz="1600" kern="1200" dirty="0">
              <a:solidFill>
                <a:schemeClr val="tx1"/>
              </a:solidFill>
              <a:effectLst/>
              <a:latin typeface="Arial" panose="020B0604020202020204" pitchFamily="34" charset="0"/>
              <a:ea typeface="ＭＳ Ｐゴシック" charset="0"/>
              <a:cs typeface="+mn-cs"/>
            </a:endParaRPr>
          </a:p>
          <a:p>
            <a:endParaRPr lang="en-US" dirty="0"/>
          </a:p>
        </p:txBody>
      </p:sp>
      <p:sp>
        <p:nvSpPr>
          <p:cNvPr id="4" name="Slide Number Placeholder 3"/>
          <p:cNvSpPr>
            <a:spLocks noGrp="1"/>
          </p:cNvSpPr>
          <p:nvPr>
            <p:ph type="sldNum" sz="quarter" idx="10"/>
          </p:nvPr>
        </p:nvSpPr>
        <p:spPr/>
        <p:txBody>
          <a:bodyPr/>
          <a:lstStyle/>
          <a:p>
            <a:fld id="{C0F4A2C8-6C88-4E71-83EE-698B9D4FE22F}" type="slidenum">
              <a:rPr lang="en-US" smtClean="0"/>
              <a:pPr/>
              <a:t>9</a:t>
            </a:fld>
            <a:endParaRPr lang="en-US"/>
          </a:p>
        </p:txBody>
      </p:sp>
    </p:spTree>
    <p:extLst>
      <p:ext uri="{BB962C8B-B14F-4D97-AF65-F5344CB8AC3E}">
        <p14:creationId xmlns:p14="http://schemas.microsoft.com/office/powerpoint/2010/main" val="3738702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bg1"/>
                </a:solidFill>
              </a:defRPr>
            </a:lvl1pPr>
            <a:lvl2pPr marL="0" indent="0" algn="l">
              <a:buNone/>
              <a:defRPr sz="16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a:p>
            <a:pPr lvl="1"/>
            <a:r>
              <a:rPr lang="en-US" noProof="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22" name="Group 21"/>
          <p:cNvGrpSpPr>
            <a:grpSpLocks noChangeAspect="1"/>
          </p:cNvGrpSpPr>
          <p:nvPr userDrawn="1"/>
        </p:nvGrpSpPr>
        <p:grpSpPr>
          <a:xfrm>
            <a:off x="469900" y="457761"/>
            <a:ext cx="1998000" cy="374400"/>
            <a:chOff x="398463" y="404813"/>
            <a:chExt cx="1627187" cy="307976"/>
          </a:xfrm>
          <a:solidFill>
            <a:schemeClr val="tx1"/>
          </a:solidFill>
        </p:grpSpPr>
        <p:sp>
          <p:nvSpPr>
            <p:cNvPr id="23"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3"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p>
        </p:txBody>
      </p:sp>
    </p:spTree>
    <p:extLst>
      <p:ext uri="{BB962C8B-B14F-4D97-AF65-F5344CB8AC3E}">
        <p14:creationId xmlns:p14="http://schemas.microsoft.com/office/powerpoint/2010/main" val="210455783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408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 Deloitt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1" y="1705668"/>
            <a:ext cx="10418233" cy="1592403"/>
          </a:xfrm>
        </p:spPr>
        <p:txBody>
          <a:bodyPr anchor="b"/>
          <a:lstStyle>
            <a:lvl1pPr>
              <a:lnSpc>
                <a:spcPct val="95000"/>
              </a:lnSpc>
              <a:defRPr sz="3850" b="1">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Text Placeholder 2"/>
          <p:cNvSpPr>
            <a:spLocks noGrp="1"/>
          </p:cNvSpPr>
          <p:nvPr>
            <p:ph type="body" idx="1"/>
          </p:nvPr>
        </p:nvSpPr>
        <p:spPr bwMode="gray">
          <a:xfrm>
            <a:off x="469900" y="3429000"/>
            <a:ext cx="10541000" cy="1566532"/>
          </a:xfrm>
        </p:spPr>
        <p:txBody>
          <a:bodyPr lIns="0" tIns="0" rIns="0" bIns="0">
            <a:noAutofit/>
          </a:bodyPr>
          <a:lstStyle>
            <a:lvl1pPr marL="0" indent="0">
              <a:lnSpc>
                <a:spcPct val="95000"/>
              </a:lnSpc>
              <a:spcAft>
                <a:spcPts val="0"/>
              </a:spcAft>
              <a:buNone/>
              <a:defRPr sz="385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2879515099"/>
      </p:ext>
    </p:extLst>
  </p:cSld>
  <p:clrMapOvr>
    <a:masterClrMapping/>
  </p:clrMapOvr>
  <p:transition>
    <p:fade/>
  </p:transition>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2 columns of text">
    <p:spTree>
      <p:nvGrpSpPr>
        <p:cNvPr id="1" name=""/>
        <p:cNvGrpSpPr/>
        <p:nvPr/>
      </p:nvGrpSpPr>
      <p:grpSpPr>
        <a:xfrm>
          <a:off x="0" y="0"/>
          <a:ext cx="0" cy="0"/>
          <a:chOff x="0" y="0"/>
          <a:chExt cx="0" cy="0"/>
        </a:xfrm>
      </p:grpSpPr>
      <p:sp>
        <p:nvSpPr>
          <p:cNvPr id="14" name="Title Placeholder 1"/>
          <p:cNvSpPr>
            <a:spLocks noGrp="1"/>
          </p:cNvSpPr>
          <p:nvPr>
            <p:ph type="title" hasCustomPrompt="1"/>
          </p:nvPr>
        </p:nvSpPr>
        <p:spPr>
          <a:xfrm>
            <a:off x="501651" y="317500"/>
            <a:ext cx="11202669" cy="698501"/>
          </a:xfrm>
          <a:prstGeom prst="rect">
            <a:avLst/>
          </a:prstGeom>
        </p:spPr>
        <p:txBody>
          <a:bodyPr vert="horz" lIns="0" tIns="0" rIns="0" bIns="0" rtlCol="0" anchor="t" anchorCtr="0">
            <a:noAutofit/>
          </a:bodyPr>
          <a:lstStyle>
            <a:lvl1pPr>
              <a:defRPr/>
            </a:lvl1pPr>
          </a:lstStyle>
          <a:p>
            <a:r>
              <a:rPr lang="en-US"/>
              <a:t>Click to add title</a:t>
            </a:r>
          </a:p>
        </p:txBody>
      </p:sp>
      <p:sp>
        <p:nvSpPr>
          <p:cNvPr id="9" name="Text Placeholder 8"/>
          <p:cNvSpPr>
            <a:spLocks noGrp="1"/>
          </p:cNvSpPr>
          <p:nvPr>
            <p:ph type="body" sz="quarter" idx="13" hasCustomPrompt="1"/>
          </p:nvPr>
        </p:nvSpPr>
        <p:spPr>
          <a:xfrm>
            <a:off x="501651" y="651600"/>
            <a:ext cx="11202669"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3" name="Content Placeholder 3"/>
          <p:cNvSpPr>
            <a:spLocks noGrp="1"/>
          </p:cNvSpPr>
          <p:nvPr>
            <p:ph sz="quarter" idx="10"/>
          </p:nvPr>
        </p:nvSpPr>
        <p:spPr>
          <a:xfrm>
            <a:off x="501651" y="1665289"/>
            <a:ext cx="5305579" cy="4716461"/>
          </a:xfrm>
          <a:prstGeom prst="rect">
            <a:avLst/>
          </a:prstGeom>
        </p:spPr>
        <p:txBody>
          <a:bodyPr/>
          <a:lstStyle>
            <a:lvl1pPr>
              <a:tabLst>
                <a:tab pos="5029200" algn="r"/>
              </a:tabLst>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Content Placeholder 3"/>
          <p:cNvSpPr>
            <a:spLocks noGrp="1"/>
          </p:cNvSpPr>
          <p:nvPr>
            <p:ph sz="quarter" idx="20"/>
          </p:nvPr>
        </p:nvSpPr>
        <p:spPr>
          <a:xfrm>
            <a:off x="6381539" y="1665289"/>
            <a:ext cx="5322781" cy="4716461"/>
          </a:xfrm>
          <a:prstGeom prst="rect">
            <a:avLst/>
          </a:prstGeom>
        </p:spPr>
        <p:txBody>
          <a:bodyPr/>
          <a:lstStyle>
            <a:lvl1pPr>
              <a:tabLst>
                <a:tab pos="5029200" algn="r"/>
              </a:tabLst>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344895485"/>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2 columns - large">
    <p:spTree>
      <p:nvGrpSpPr>
        <p:cNvPr id="1" name=""/>
        <p:cNvGrpSpPr/>
        <p:nvPr/>
      </p:nvGrpSpPr>
      <p:grpSpPr>
        <a:xfrm>
          <a:off x="0" y="0"/>
          <a:ext cx="0" cy="0"/>
          <a:chOff x="0" y="0"/>
          <a:chExt cx="0" cy="0"/>
        </a:xfrm>
      </p:grpSpPr>
      <p:sp>
        <p:nvSpPr>
          <p:cNvPr id="7"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8" name="Title Placeholder 1"/>
          <p:cNvSpPr>
            <a:spLocks noGrp="1"/>
          </p:cNvSpPr>
          <p:nvPr>
            <p:ph type="title" hasCustomPrompt="1"/>
          </p:nvPr>
        </p:nvSpPr>
        <p:spPr>
          <a:xfrm>
            <a:off x="501650" y="317500"/>
            <a:ext cx="11188700" cy="698500"/>
          </a:xfrm>
          <a:prstGeom prst="rect">
            <a:avLst/>
          </a:prstGeom>
        </p:spPr>
        <p:txBody>
          <a:bodyPr vert="horz" lIns="0" tIns="0" rIns="0" bIns="0" rtlCol="0" anchor="t" anchorCtr="0">
            <a:noAutofit/>
          </a:bodyPr>
          <a:lstStyle>
            <a:lvl1pPr>
              <a:defRPr/>
            </a:lvl1pPr>
          </a:lstStyle>
          <a:p>
            <a:r>
              <a:rPr lang="en-US"/>
              <a:t>Click to add title</a:t>
            </a:r>
          </a:p>
        </p:txBody>
      </p:sp>
      <p:sp>
        <p:nvSpPr>
          <p:cNvPr id="11" name="Content Placeholder 3"/>
          <p:cNvSpPr>
            <a:spLocks noGrp="1"/>
          </p:cNvSpPr>
          <p:nvPr>
            <p:ph sz="quarter" idx="10"/>
          </p:nvPr>
        </p:nvSpPr>
        <p:spPr>
          <a:xfrm>
            <a:off x="501650" y="1665289"/>
            <a:ext cx="5305580" cy="4716461"/>
          </a:xfrm>
          <a:prstGeom prst="rect">
            <a:avLst/>
          </a:prstGeom>
        </p:spPr>
        <p:txBody>
          <a:bodyPr>
            <a:normAutofit/>
          </a:bodyPr>
          <a:lstStyle>
            <a:lvl1pPr>
              <a:tabLst>
                <a:tab pos="5029200" algn="r"/>
              </a:tabLst>
              <a:defRPr sz="1600"/>
            </a:lvl1pPr>
            <a:lvl2pPr>
              <a:tabLst>
                <a:tab pos="5029200" algn="r"/>
              </a:tabLst>
              <a:defRPr sz="1600"/>
            </a:lvl2pPr>
            <a:lvl3pPr>
              <a:tabLst>
                <a:tab pos="5029200" algn="r"/>
              </a:tabLst>
              <a:defRPr sz="1600"/>
            </a:lvl3pPr>
            <a:lvl4pPr>
              <a:tabLst>
                <a:tab pos="5029200" algn="r"/>
              </a:tabLst>
              <a:defRPr sz="1600"/>
            </a:lvl4pPr>
            <a:lvl5pPr>
              <a:tabLst>
                <a:tab pos="5029200" algn="r"/>
              </a:tabLst>
              <a:defRPr baseline="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Content Placeholder 3"/>
          <p:cNvSpPr>
            <a:spLocks noGrp="1"/>
          </p:cNvSpPr>
          <p:nvPr>
            <p:ph sz="quarter" idx="20"/>
          </p:nvPr>
        </p:nvSpPr>
        <p:spPr>
          <a:xfrm>
            <a:off x="6383999" y="1665289"/>
            <a:ext cx="5306351" cy="4716461"/>
          </a:xfrm>
          <a:prstGeom prst="rect">
            <a:avLst/>
          </a:prstGeom>
        </p:spPr>
        <p:txBody>
          <a:bodyPr>
            <a:normAutofit/>
          </a:bodyPr>
          <a:lstStyle>
            <a:lvl1pPr>
              <a:tabLst>
                <a:tab pos="5029200" algn="r"/>
              </a:tabLst>
              <a:defRPr sz="1600"/>
            </a:lvl1pPr>
            <a:lvl2pPr>
              <a:tabLst>
                <a:tab pos="5029200" algn="r"/>
              </a:tabLst>
              <a:defRPr sz="1600"/>
            </a:lvl2pPr>
            <a:lvl3pPr>
              <a:tabLst>
                <a:tab pos="5029200" algn="r"/>
              </a:tabLst>
              <a:defRPr sz="1600"/>
            </a:lvl3pPr>
            <a:lvl4pPr>
              <a:tabLst>
                <a:tab pos="5029200" algn="r"/>
              </a:tabLst>
              <a:defRPr sz="1600"/>
            </a:lvl4pPr>
            <a:lvl5pPr>
              <a:tabLst>
                <a:tab pos="5029200" algn="r"/>
              </a:tabLst>
              <a:defRPr baseline="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54578035"/>
      </p:ext>
    </p:extLst>
  </p:cSld>
  <p:clrMapOvr>
    <a:masterClrMapping/>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Text and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501652" y="1665289"/>
            <a:ext cx="5355165" cy="4455725"/>
          </a:xfrm>
          <a:prstGeom prst="rect">
            <a:avLst/>
          </a:prstGeom>
        </p:spPr>
        <p:txBody>
          <a:bodyPr/>
          <a:lstStyle>
            <a:lvl1pPr>
              <a:tabLst>
                <a:tab pos="5029200" algn="r"/>
              </a:tabLst>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Chart Placeholder 2"/>
          <p:cNvSpPr>
            <a:spLocks noGrp="1"/>
          </p:cNvSpPr>
          <p:nvPr>
            <p:ph type="chart" sz="quarter" idx="21"/>
          </p:nvPr>
        </p:nvSpPr>
        <p:spPr>
          <a:xfrm>
            <a:off x="6341223" y="2125013"/>
            <a:ext cx="5349128" cy="3996000"/>
          </a:xfrm>
        </p:spPr>
        <p:txBody>
          <a:bodyPr/>
          <a:lstStyle/>
          <a:p>
            <a:r>
              <a:rPr lang="en-US" noProof="0"/>
              <a:t>Click icon to add chart</a:t>
            </a:r>
          </a:p>
        </p:txBody>
      </p:sp>
      <p:sp>
        <p:nvSpPr>
          <p:cNvPr id="6" name="Text Placeholder 5"/>
          <p:cNvSpPr>
            <a:spLocks noGrp="1"/>
          </p:cNvSpPr>
          <p:nvPr>
            <p:ph type="body" sz="quarter" idx="22"/>
          </p:nvPr>
        </p:nvSpPr>
        <p:spPr>
          <a:xfrm>
            <a:off x="6341223" y="1665288"/>
            <a:ext cx="5349128" cy="420687"/>
          </a:xfrm>
        </p:spPr>
        <p:txBody>
          <a:bodyPr/>
          <a:lstStyle/>
          <a:p>
            <a:pPr lvl="0"/>
            <a:r>
              <a:rPr lang="en-US" noProof="0"/>
              <a:t>Click to edit Master text styles</a:t>
            </a:r>
          </a:p>
        </p:txBody>
      </p:sp>
      <p:sp>
        <p:nvSpPr>
          <p:cNvPr id="11"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3" name="Title Placeholder 1"/>
          <p:cNvSpPr>
            <a:spLocks noGrp="1"/>
          </p:cNvSpPr>
          <p:nvPr>
            <p:ph type="title" hasCustomPrompt="1"/>
          </p:nvPr>
        </p:nvSpPr>
        <p:spPr>
          <a:xfrm>
            <a:off x="501650" y="317500"/>
            <a:ext cx="11188700" cy="698501"/>
          </a:xfrm>
          <a:prstGeom prst="rect">
            <a:avLst/>
          </a:prstGeom>
        </p:spPr>
        <p:txBody>
          <a:bodyPr vert="horz" lIns="0" tIns="0" rIns="0" bIns="0" rtlCol="0" anchor="t" anchorCtr="0">
            <a:noAutofit/>
          </a:bodyPr>
          <a:lstStyle>
            <a:lvl1pPr>
              <a:defRPr/>
            </a:lvl1pPr>
          </a:lstStyle>
          <a:p>
            <a:r>
              <a:rPr lang="en-US"/>
              <a:t>Click to add title</a:t>
            </a:r>
          </a:p>
        </p:txBody>
      </p:sp>
      <p:sp>
        <p:nvSpPr>
          <p:cNvPr id="15" name="Text Placeholder 7"/>
          <p:cNvSpPr>
            <a:spLocks noGrp="1"/>
          </p:cNvSpPr>
          <p:nvPr>
            <p:ph type="body" sz="quarter" idx="23"/>
          </p:nvPr>
        </p:nvSpPr>
        <p:spPr>
          <a:xfrm>
            <a:off x="501650" y="6121014"/>
            <a:ext cx="11188700" cy="260737"/>
          </a:xfrm>
        </p:spPr>
        <p:txBody>
          <a:bodyPr>
            <a:normAutofit/>
          </a:bodyPr>
          <a:lstStyle>
            <a:lvl1pPr>
              <a:spcAft>
                <a:spcPts val="0"/>
              </a:spcAft>
              <a:defRPr sz="1100"/>
            </a:lvl1pPr>
          </a:lstStyle>
          <a:p>
            <a:pPr lvl="0"/>
            <a:r>
              <a:rPr lang="en-US"/>
              <a:t>Click to edit Master text styles</a:t>
            </a:r>
          </a:p>
        </p:txBody>
      </p:sp>
    </p:spTree>
    <p:extLst>
      <p:ext uri="{BB962C8B-B14F-4D97-AF65-F5344CB8AC3E}">
        <p14:creationId xmlns:p14="http://schemas.microsoft.com/office/powerpoint/2010/main" val="2050491505"/>
      </p:ext>
    </p:extLst>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2 chart">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6341221" y="2125013"/>
            <a:ext cx="5349129" cy="3996000"/>
          </a:xfrm>
        </p:spPr>
        <p:txBody>
          <a:bodyPr/>
          <a:lstStyle/>
          <a:p>
            <a:r>
              <a:rPr lang="en-US"/>
              <a:t>Click icon to add chart</a:t>
            </a:r>
            <a:endParaRPr lang="en-GB"/>
          </a:p>
        </p:txBody>
      </p:sp>
      <p:sp>
        <p:nvSpPr>
          <p:cNvPr id="6" name="Text Placeholder 5"/>
          <p:cNvSpPr>
            <a:spLocks noGrp="1"/>
          </p:cNvSpPr>
          <p:nvPr>
            <p:ph type="body" sz="quarter" idx="22"/>
          </p:nvPr>
        </p:nvSpPr>
        <p:spPr>
          <a:xfrm>
            <a:off x="6341222" y="1665288"/>
            <a:ext cx="5349129" cy="420687"/>
          </a:xfrm>
        </p:spPr>
        <p:txBody>
          <a:bodyPr/>
          <a:lstStyle/>
          <a:p>
            <a:pPr lvl="0"/>
            <a:r>
              <a:rPr lang="en-US" noProof="0"/>
              <a:t>Click to edit Master text styles</a:t>
            </a:r>
          </a:p>
        </p:txBody>
      </p:sp>
      <p:sp>
        <p:nvSpPr>
          <p:cNvPr id="11"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3" name="Title Placeholder 1"/>
          <p:cNvSpPr>
            <a:spLocks noGrp="1"/>
          </p:cNvSpPr>
          <p:nvPr>
            <p:ph type="title" hasCustomPrompt="1"/>
          </p:nvPr>
        </p:nvSpPr>
        <p:spPr>
          <a:xfrm>
            <a:off x="501650" y="317500"/>
            <a:ext cx="11188700" cy="698501"/>
          </a:xfrm>
          <a:prstGeom prst="rect">
            <a:avLst/>
          </a:prstGeom>
        </p:spPr>
        <p:txBody>
          <a:bodyPr vert="horz" lIns="0" tIns="0" rIns="0" bIns="0" rtlCol="0" anchor="t" anchorCtr="0">
            <a:noAutofit/>
          </a:bodyPr>
          <a:lstStyle>
            <a:lvl1pPr>
              <a:defRPr/>
            </a:lvl1pPr>
          </a:lstStyle>
          <a:p>
            <a:r>
              <a:rPr lang="en-US"/>
              <a:t>Click to add title</a:t>
            </a:r>
          </a:p>
        </p:txBody>
      </p:sp>
      <p:sp>
        <p:nvSpPr>
          <p:cNvPr id="15" name="Text Placeholder 7"/>
          <p:cNvSpPr>
            <a:spLocks noGrp="1"/>
          </p:cNvSpPr>
          <p:nvPr>
            <p:ph type="body" sz="quarter" idx="23"/>
          </p:nvPr>
        </p:nvSpPr>
        <p:spPr>
          <a:xfrm>
            <a:off x="501649" y="6121014"/>
            <a:ext cx="11165419" cy="260737"/>
          </a:xfrm>
        </p:spPr>
        <p:txBody>
          <a:bodyPr>
            <a:normAutofit/>
          </a:bodyPr>
          <a:lstStyle>
            <a:lvl1pPr>
              <a:spcAft>
                <a:spcPts val="0"/>
              </a:spcAft>
              <a:defRPr sz="1100"/>
            </a:lvl1pPr>
          </a:lstStyle>
          <a:p>
            <a:pPr lvl="0"/>
            <a:r>
              <a:rPr lang="en-US"/>
              <a:t>Click to edit Master text styles</a:t>
            </a:r>
          </a:p>
        </p:txBody>
      </p:sp>
      <p:sp>
        <p:nvSpPr>
          <p:cNvPr id="9" name="Chart Placeholder 2"/>
          <p:cNvSpPr>
            <a:spLocks noGrp="1"/>
          </p:cNvSpPr>
          <p:nvPr>
            <p:ph type="chart" sz="quarter" idx="24"/>
          </p:nvPr>
        </p:nvSpPr>
        <p:spPr>
          <a:xfrm>
            <a:off x="501651" y="2125013"/>
            <a:ext cx="5339063" cy="3996000"/>
          </a:xfrm>
        </p:spPr>
        <p:txBody>
          <a:bodyPr/>
          <a:lstStyle/>
          <a:p>
            <a:r>
              <a:rPr lang="en-US"/>
              <a:t>Click icon to add chart</a:t>
            </a:r>
            <a:endParaRPr lang="en-GB"/>
          </a:p>
        </p:txBody>
      </p:sp>
      <p:sp>
        <p:nvSpPr>
          <p:cNvPr id="12" name="Text Placeholder 5"/>
          <p:cNvSpPr>
            <a:spLocks noGrp="1"/>
          </p:cNvSpPr>
          <p:nvPr>
            <p:ph type="body" sz="quarter" idx="25"/>
          </p:nvPr>
        </p:nvSpPr>
        <p:spPr>
          <a:xfrm>
            <a:off x="501649" y="1665288"/>
            <a:ext cx="5339064" cy="420687"/>
          </a:xfrm>
        </p:spPr>
        <p:txBody>
          <a:bodyPr/>
          <a:lstStyle/>
          <a:p>
            <a:pPr lvl="0"/>
            <a:r>
              <a:rPr lang="en-US" noProof="0"/>
              <a:t>Click to edit Master text styles</a:t>
            </a:r>
          </a:p>
        </p:txBody>
      </p:sp>
    </p:spTree>
    <p:extLst>
      <p:ext uri="{BB962C8B-B14F-4D97-AF65-F5344CB8AC3E}">
        <p14:creationId xmlns:p14="http://schemas.microsoft.com/office/powerpoint/2010/main" val="3337624483"/>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2 column content">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501652" y="317500"/>
            <a:ext cx="11188699" cy="698501"/>
          </a:xfrm>
          <a:prstGeom prst="rect">
            <a:avLst/>
          </a:prstGeom>
        </p:spPr>
        <p:txBody>
          <a:bodyPr vert="horz" lIns="0" tIns="0" rIns="0" bIns="0" rtlCol="0" anchor="t" anchorCtr="0">
            <a:noAutofit/>
          </a:bodyPr>
          <a:lstStyle>
            <a:lvl1pPr>
              <a:defRPr/>
            </a:lvl1pPr>
          </a:lstStyle>
          <a:p>
            <a:r>
              <a:rPr lang="en-US"/>
              <a:t>Click to add title</a:t>
            </a:r>
          </a:p>
        </p:txBody>
      </p:sp>
      <p:sp>
        <p:nvSpPr>
          <p:cNvPr id="6" name="Content Placeholder 3"/>
          <p:cNvSpPr>
            <a:spLocks noGrp="1"/>
          </p:cNvSpPr>
          <p:nvPr>
            <p:ph sz="quarter" idx="10"/>
          </p:nvPr>
        </p:nvSpPr>
        <p:spPr>
          <a:xfrm>
            <a:off x="501650" y="1665289"/>
            <a:ext cx="4431857" cy="4716463"/>
          </a:xfrm>
          <a:prstGeom prst="rect">
            <a:avLst/>
          </a:prstGeom>
        </p:spPr>
        <p:txBody>
          <a:bodyPr/>
          <a:lstStyle>
            <a:lvl1pPr>
              <a:tabLst>
                <a:tab pos="5029200" algn="r"/>
              </a:tabLst>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Content Placeholder 3"/>
          <p:cNvSpPr>
            <a:spLocks noGrp="1"/>
          </p:cNvSpPr>
          <p:nvPr>
            <p:ph sz="quarter" idx="16"/>
          </p:nvPr>
        </p:nvSpPr>
        <p:spPr>
          <a:xfrm>
            <a:off x="5450349" y="1700214"/>
            <a:ext cx="6240000" cy="4681537"/>
          </a:xfrm>
          <a:prstGeom prst="rect">
            <a:avLst/>
          </a:prstGeom>
        </p:spPr>
        <p:txBody>
          <a:bodyPr/>
          <a:lstStyle>
            <a:lvl1pPr>
              <a:tabLst>
                <a:tab pos="5029200" algn="r"/>
              </a:tabLst>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Tree>
    <p:extLst>
      <p:ext uri="{BB962C8B-B14F-4D97-AF65-F5344CB8AC3E}">
        <p14:creationId xmlns:p14="http://schemas.microsoft.com/office/powerpoint/2010/main" val="4171814289"/>
      </p:ext>
    </p:extLst>
  </p:cSld>
  <p:clrMapOvr>
    <a:masterClrMapping/>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2 content with quote ">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501651" y="317500"/>
            <a:ext cx="11188700" cy="698500"/>
          </a:xfrm>
          <a:prstGeom prst="rect">
            <a:avLst/>
          </a:prstGeom>
        </p:spPr>
        <p:txBody>
          <a:bodyPr vert="horz" lIns="0" tIns="0" rIns="0" bIns="0" rtlCol="0" anchor="t" anchorCtr="0">
            <a:noAutofit/>
          </a:bodyPr>
          <a:lstStyle>
            <a:lvl1pPr>
              <a:defRPr/>
            </a:lvl1pPr>
          </a:lstStyle>
          <a:p>
            <a:r>
              <a:rPr lang="en-US"/>
              <a:t>Click to add title</a:t>
            </a:r>
          </a:p>
        </p:txBody>
      </p:sp>
      <p:sp>
        <p:nvSpPr>
          <p:cNvPr id="6" name="Content Placeholder 3"/>
          <p:cNvSpPr>
            <a:spLocks noGrp="1"/>
          </p:cNvSpPr>
          <p:nvPr>
            <p:ph sz="quarter" idx="10"/>
          </p:nvPr>
        </p:nvSpPr>
        <p:spPr>
          <a:xfrm>
            <a:off x="7577882" y="1658680"/>
            <a:ext cx="4112468" cy="4723072"/>
          </a:xfrm>
          <a:prstGeom prst="rect">
            <a:avLst/>
          </a:prstGeom>
        </p:spPr>
        <p:txBody>
          <a:bodyPr>
            <a:normAutofit/>
          </a:bodyPr>
          <a:lstStyle>
            <a:lvl1pPr>
              <a:tabLst>
                <a:tab pos="5029200" algn="r"/>
              </a:tabLst>
              <a:defRPr sz="2100">
                <a:solidFill>
                  <a:schemeClr val="accent3"/>
                </a:solidFill>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Click to edit Master text styles</a:t>
            </a:r>
          </a:p>
        </p:txBody>
      </p:sp>
      <p:sp>
        <p:nvSpPr>
          <p:cNvPr id="8" name="Content Placeholder 3"/>
          <p:cNvSpPr>
            <a:spLocks noGrp="1"/>
          </p:cNvSpPr>
          <p:nvPr>
            <p:ph sz="quarter" idx="16"/>
          </p:nvPr>
        </p:nvSpPr>
        <p:spPr>
          <a:xfrm>
            <a:off x="501651" y="1665288"/>
            <a:ext cx="6506348" cy="4716462"/>
          </a:xfrm>
          <a:prstGeom prst="rect">
            <a:avLst/>
          </a:prstGeom>
        </p:spPr>
        <p:txBody>
          <a:bodyPr/>
          <a:lstStyle>
            <a:lvl1pPr>
              <a:tabLst>
                <a:tab pos="5029200" algn="r"/>
              </a:tabLst>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13" hasCustomPrompt="1"/>
          </p:nvPr>
        </p:nvSpPr>
        <p:spPr>
          <a:xfrm>
            <a:off x="501652" y="651600"/>
            <a:ext cx="11188699"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Tree>
    <p:extLst>
      <p:ext uri="{BB962C8B-B14F-4D97-AF65-F5344CB8AC3E}">
        <p14:creationId xmlns:p14="http://schemas.microsoft.com/office/powerpoint/2010/main" val="482922019"/>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Team profile">
    <p:spTree>
      <p:nvGrpSpPr>
        <p:cNvPr id="1" name=""/>
        <p:cNvGrpSpPr/>
        <p:nvPr/>
      </p:nvGrpSpPr>
      <p:grpSpPr>
        <a:xfrm>
          <a:off x="0" y="0"/>
          <a:ext cx="0" cy="0"/>
          <a:chOff x="0" y="0"/>
          <a:chExt cx="0" cy="0"/>
        </a:xfrm>
      </p:grpSpPr>
      <p:sp>
        <p:nvSpPr>
          <p:cNvPr id="2" name="Title 1"/>
          <p:cNvSpPr>
            <a:spLocks noGrp="1"/>
          </p:cNvSpPr>
          <p:nvPr>
            <p:ph type="title"/>
          </p:nvPr>
        </p:nvSpPr>
        <p:spPr>
          <a:xfrm>
            <a:off x="501651" y="317500"/>
            <a:ext cx="11188700" cy="698500"/>
          </a:xfrm>
        </p:spPr>
        <p:txBody>
          <a:bodyPr/>
          <a:lstStyle/>
          <a:p>
            <a:r>
              <a:rPr lang="en-US"/>
              <a:t>Click to edit Master title style</a:t>
            </a:r>
            <a:endParaRPr lang="en-GB"/>
          </a:p>
        </p:txBody>
      </p:sp>
      <p:sp>
        <p:nvSpPr>
          <p:cNvPr id="4" name="Picture Placeholder 6"/>
          <p:cNvSpPr>
            <a:spLocks noGrp="1"/>
          </p:cNvSpPr>
          <p:nvPr>
            <p:ph type="pic" sz="quarter" idx="13"/>
          </p:nvPr>
        </p:nvSpPr>
        <p:spPr>
          <a:xfrm>
            <a:off x="501649" y="1700213"/>
            <a:ext cx="2712000" cy="1260000"/>
          </a:xfrm>
        </p:spPr>
        <p:txBody>
          <a:bodyPr lIns="0" tIns="0" rIns="0" bIns="0">
            <a:noAutofit/>
          </a:bodyPr>
          <a:lstStyle/>
          <a:p>
            <a:r>
              <a:rPr lang="en-US" noProof="0"/>
              <a:t>Click icon to add picture</a:t>
            </a:r>
          </a:p>
        </p:txBody>
      </p:sp>
      <p:sp>
        <p:nvSpPr>
          <p:cNvPr id="5" name="Picture Placeholder 6"/>
          <p:cNvSpPr>
            <a:spLocks noGrp="1"/>
          </p:cNvSpPr>
          <p:nvPr>
            <p:ph type="pic" sz="quarter" idx="14"/>
          </p:nvPr>
        </p:nvSpPr>
        <p:spPr>
          <a:xfrm>
            <a:off x="3327216" y="1700213"/>
            <a:ext cx="2712000" cy="1260000"/>
          </a:xfrm>
        </p:spPr>
        <p:txBody>
          <a:bodyPr lIns="0" tIns="0" rIns="0" bIns="0">
            <a:noAutofit/>
          </a:bodyPr>
          <a:lstStyle/>
          <a:p>
            <a:r>
              <a:rPr lang="en-US" noProof="0"/>
              <a:t>Click icon to add picture</a:t>
            </a:r>
          </a:p>
        </p:txBody>
      </p:sp>
      <p:sp>
        <p:nvSpPr>
          <p:cNvPr id="6" name="Picture Placeholder 6"/>
          <p:cNvSpPr>
            <a:spLocks noGrp="1"/>
          </p:cNvSpPr>
          <p:nvPr>
            <p:ph type="pic" sz="quarter" idx="15"/>
          </p:nvPr>
        </p:nvSpPr>
        <p:spPr>
          <a:xfrm>
            <a:off x="6152783" y="1700213"/>
            <a:ext cx="2712000" cy="1260000"/>
          </a:xfrm>
        </p:spPr>
        <p:txBody>
          <a:bodyPr lIns="0" tIns="0" rIns="0" bIns="0">
            <a:noAutofit/>
          </a:bodyPr>
          <a:lstStyle/>
          <a:p>
            <a:r>
              <a:rPr lang="en-US" noProof="0"/>
              <a:t>Click icon to add picture</a:t>
            </a:r>
          </a:p>
        </p:txBody>
      </p:sp>
      <p:sp>
        <p:nvSpPr>
          <p:cNvPr id="7" name="Picture Placeholder 6"/>
          <p:cNvSpPr>
            <a:spLocks noGrp="1"/>
          </p:cNvSpPr>
          <p:nvPr>
            <p:ph type="pic" sz="quarter" idx="16"/>
          </p:nvPr>
        </p:nvSpPr>
        <p:spPr>
          <a:xfrm>
            <a:off x="8978351" y="1700213"/>
            <a:ext cx="2712000" cy="1260000"/>
          </a:xfrm>
        </p:spPr>
        <p:txBody>
          <a:bodyPr lIns="0" tIns="0" rIns="0" bIns="0">
            <a:noAutofit/>
          </a:bodyPr>
          <a:lstStyle/>
          <a:p>
            <a:r>
              <a:rPr lang="en-US" noProof="0"/>
              <a:t>Click icon to add picture</a:t>
            </a:r>
          </a:p>
        </p:txBody>
      </p:sp>
      <p:sp>
        <p:nvSpPr>
          <p:cNvPr id="9" name="Text Placeholder 8"/>
          <p:cNvSpPr>
            <a:spLocks noGrp="1"/>
          </p:cNvSpPr>
          <p:nvPr>
            <p:ph type="body" sz="quarter" idx="17"/>
          </p:nvPr>
        </p:nvSpPr>
        <p:spPr>
          <a:xfrm>
            <a:off x="501650" y="3124200"/>
            <a:ext cx="2720468" cy="3257548"/>
          </a:xfrm>
        </p:spPr>
        <p:txBody>
          <a:bodyPr/>
          <a:lstStyle>
            <a:lvl1pPr>
              <a:defRPr b="1">
                <a:solidFill>
                  <a:schemeClr val="accent1"/>
                </a:solidFill>
                <a:latin typeface="+mj-lt"/>
              </a:defRPr>
            </a:lvl1pPr>
            <a:lvl2pPr>
              <a:spcAft>
                <a:spcPts val="0"/>
              </a:spcAft>
              <a:defRPr/>
            </a:lvl2pPr>
            <a:lvl3pPr marL="0" indent="0">
              <a:spcAft>
                <a:spcPts val="0"/>
              </a:spcAft>
              <a:buNone/>
              <a:defRPr/>
            </a:lvl3pPr>
            <a:lvl4pPr marL="176400" indent="-176400">
              <a:spcAft>
                <a:spcPts val="0"/>
              </a:spcAft>
              <a:buFont typeface="Arial" panose="020B0604020202020204" pitchFamily="34" charset="0"/>
              <a:buChar char="•"/>
              <a:defRPr/>
            </a:lvl4pPr>
            <a:lvl5pPr marL="356400" indent="-176400">
              <a:spcAft>
                <a:spcPts val="0"/>
              </a:spcAft>
              <a:defRPr baseline="0"/>
            </a:lvl5pPr>
            <a:lvl6pPr marL="356400" indent="-176400">
              <a:spcAft>
                <a:spcPts val="0"/>
              </a:spcAft>
              <a:buFont typeface="Verdana" panose="020B0604030504040204" pitchFamily="34" charset="0"/>
              <a:buChar char="−"/>
              <a:defRPr/>
            </a:lvl6pPr>
            <a:lvl7pPr marL="356400" indent="-176400">
              <a:spcAft>
                <a:spcPts val="0"/>
              </a:spcAft>
              <a:defRPr/>
            </a:lvl7pPr>
            <a:lvl8pPr marL="356400" indent="-176400">
              <a:spcAft>
                <a:spcPts val="0"/>
              </a:spcAft>
              <a:defRPr/>
            </a:lvl8pPr>
            <a:lvl9pPr marL="356400" indent="-1764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8"/>
          </p:nvPr>
        </p:nvSpPr>
        <p:spPr>
          <a:xfrm>
            <a:off x="6149963" y="3120551"/>
            <a:ext cx="2712000" cy="3261199"/>
          </a:xfrm>
        </p:spPr>
        <p:txBody>
          <a:bodyPr/>
          <a:lstStyle>
            <a:lvl1pPr>
              <a:defRPr b="1">
                <a:solidFill>
                  <a:schemeClr val="accent1"/>
                </a:solidFill>
                <a:latin typeface="+mj-lt"/>
              </a:defRPr>
            </a:lvl1pPr>
            <a:lvl2pPr>
              <a:spcAft>
                <a:spcPts val="0"/>
              </a:spcAft>
              <a:defRPr/>
            </a:lvl2pPr>
            <a:lvl3pPr marL="0" indent="0">
              <a:spcAft>
                <a:spcPts val="0"/>
              </a:spcAft>
              <a:buNone/>
              <a:defRPr/>
            </a:lvl3pPr>
            <a:lvl4pPr marL="176400" indent="-176400">
              <a:spcAft>
                <a:spcPts val="0"/>
              </a:spcAft>
              <a:buFont typeface="Arial" panose="020B0604020202020204" pitchFamily="34" charset="0"/>
              <a:buChar char="•"/>
              <a:defRPr/>
            </a:lvl4pPr>
            <a:lvl5pPr marL="356400" indent="-176400">
              <a:spcAft>
                <a:spcPts val="0"/>
              </a:spcAft>
              <a:defRPr baseline="0"/>
            </a:lvl5pPr>
            <a:lvl6pPr marL="356400" indent="-176400">
              <a:spcAft>
                <a:spcPts val="0"/>
              </a:spcAft>
              <a:buFont typeface="Verdana" panose="020B0604030504040204" pitchFamily="34" charset="0"/>
              <a:buChar char="−"/>
              <a:defRPr/>
            </a:lvl6pPr>
            <a:lvl7pPr marL="356400" indent="-176400">
              <a:spcAft>
                <a:spcPts val="0"/>
              </a:spcAft>
              <a:defRPr/>
            </a:lvl7pPr>
            <a:lvl8pPr marL="356400" indent="-176400">
              <a:spcAft>
                <a:spcPts val="0"/>
              </a:spcAft>
              <a:defRPr/>
            </a:lvl8pPr>
            <a:lvl9pPr marL="356400" indent="-1764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19"/>
          </p:nvPr>
        </p:nvSpPr>
        <p:spPr>
          <a:xfrm>
            <a:off x="3330040" y="3124200"/>
            <a:ext cx="2712000" cy="3257549"/>
          </a:xfrm>
        </p:spPr>
        <p:txBody>
          <a:bodyPr/>
          <a:lstStyle>
            <a:lvl1pPr>
              <a:defRPr b="1">
                <a:solidFill>
                  <a:schemeClr val="accent1"/>
                </a:solidFill>
                <a:latin typeface="+mj-lt"/>
              </a:defRPr>
            </a:lvl1pPr>
            <a:lvl2pPr>
              <a:spcAft>
                <a:spcPts val="0"/>
              </a:spcAft>
              <a:defRPr/>
            </a:lvl2pPr>
            <a:lvl3pPr marL="0" indent="0">
              <a:spcAft>
                <a:spcPts val="0"/>
              </a:spcAft>
              <a:buNone/>
              <a:defRPr/>
            </a:lvl3pPr>
            <a:lvl4pPr marL="176400" indent="-176400">
              <a:spcAft>
                <a:spcPts val="0"/>
              </a:spcAft>
              <a:buFont typeface="Arial" panose="020B0604020202020204" pitchFamily="34" charset="0"/>
              <a:buChar char="•"/>
              <a:defRPr/>
            </a:lvl4pPr>
            <a:lvl5pPr marL="356400" indent="-176400">
              <a:spcAft>
                <a:spcPts val="0"/>
              </a:spcAft>
              <a:defRPr baseline="0"/>
            </a:lvl5pPr>
            <a:lvl6pPr marL="356400" indent="-176400">
              <a:spcAft>
                <a:spcPts val="0"/>
              </a:spcAft>
              <a:buFont typeface="Verdana" panose="020B0604030504040204" pitchFamily="34" charset="0"/>
              <a:buChar char="−"/>
              <a:defRPr/>
            </a:lvl6pPr>
            <a:lvl7pPr marL="356400" indent="-176400">
              <a:spcAft>
                <a:spcPts val="0"/>
              </a:spcAft>
              <a:defRPr/>
            </a:lvl7pPr>
            <a:lvl8pPr marL="356400" indent="-176400">
              <a:spcAft>
                <a:spcPts val="0"/>
              </a:spcAft>
              <a:defRPr/>
            </a:lvl8pPr>
            <a:lvl9pPr marL="356400" indent="-1764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Text Placeholder 8"/>
          <p:cNvSpPr>
            <a:spLocks noGrp="1"/>
          </p:cNvSpPr>
          <p:nvPr>
            <p:ph type="body" sz="quarter" idx="20"/>
          </p:nvPr>
        </p:nvSpPr>
        <p:spPr>
          <a:xfrm>
            <a:off x="8993169" y="3108508"/>
            <a:ext cx="2697183" cy="3273240"/>
          </a:xfrm>
        </p:spPr>
        <p:txBody>
          <a:bodyPr/>
          <a:lstStyle>
            <a:lvl1pPr>
              <a:defRPr b="1">
                <a:solidFill>
                  <a:schemeClr val="accent1"/>
                </a:solidFill>
                <a:latin typeface="+mj-lt"/>
              </a:defRPr>
            </a:lvl1pPr>
            <a:lvl2pPr>
              <a:spcAft>
                <a:spcPts val="0"/>
              </a:spcAft>
              <a:defRPr/>
            </a:lvl2pPr>
            <a:lvl3pPr marL="0" indent="0">
              <a:spcAft>
                <a:spcPts val="0"/>
              </a:spcAft>
              <a:buNone/>
              <a:defRPr/>
            </a:lvl3pPr>
            <a:lvl4pPr marL="176400" indent="-176400">
              <a:spcAft>
                <a:spcPts val="0"/>
              </a:spcAft>
              <a:buFont typeface="Arial" panose="020B0604020202020204" pitchFamily="34" charset="0"/>
              <a:buChar char="•"/>
              <a:defRPr/>
            </a:lvl4pPr>
            <a:lvl5pPr marL="356400" indent="-176400">
              <a:spcAft>
                <a:spcPts val="0"/>
              </a:spcAft>
              <a:defRPr baseline="0"/>
            </a:lvl5pPr>
            <a:lvl6pPr marL="356400" indent="-176400">
              <a:spcAft>
                <a:spcPts val="0"/>
              </a:spcAft>
              <a:buFont typeface="Verdana" panose="020B0604030504040204" pitchFamily="34" charset="0"/>
              <a:buChar char="−"/>
              <a:defRPr/>
            </a:lvl6pPr>
            <a:lvl7pPr marL="356400" indent="-176400">
              <a:spcAft>
                <a:spcPts val="0"/>
              </a:spcAft>
              <a:defRPr/>
            </a:lvl7pPr>
            <a:lvl8pPr marL="356400" indent="-176400">
              <a:spcAft>
                <a:spcPts val="0"/>
              </a:spcAft>
              <a:defRPr/>
            </a:lvl8pPr>
            <a:lvl9pPr marL="356400" indent="-1764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8"/>
          <p:cNvSpPr>
            <a:spLocks noGrp="1"/>
          </p:cNvSpPr>
          <p:nvPr>
            <p:ph type="body" sz="quarter" idx="21" hasCustomPrompt="1"/>
          </p:nvPr>
        </p:nvSpPr>
        <p:spPr>
          <a:xfrm>
            <a:off x="501650" y="651600"/>
            <a:ext cx="11188701"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Tree>
    <p:extLst>
      <p:ext uri="{BB962C8B-B14F-4D97-AF65-F5344CB8AC3E}">
        <p14:creationId xmlns:p14="http://schemas.microsoft.com/office/powerpoint/2010/main" val="3851206417"/>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Team profile 2">
    <p:spTree>
      <p:nvGrpSpPr>
        <p:cNvPr id="1" name=""/>
        <p:cNvGrpSpPr/>
        <p:nvPr/>
      </p:nvGrpSpPr>
      <p:grpSpPr>
        <a:xfrm>
          <a:off x="0" y="0"/>
          <a:ext cx="0" cy="0"/>
          <a:chOff x="0" y="0"/>
          <a:chExt cx="0" cy="0"/>
        </a:xfrm>
      </p:grpSpPr>
      <p:sp>
        <p:nvSpPr>
          <p:cNvPr id="2" name="Title 1"/>
          <p:cNvSpPr>
            <a:spLocks noGrp="1"/>
          </p:cNvSpPr>
          <p:nvPr>
            <p:ph type="title"/>
          </p:nvPr>
        </p:nvSpPr>
        <p:spPr>
          <a:xfrm>
            <a:off x="501651" y="317500"/>
            <a:ext cx="11188700" cy="698500"/>
          </a:xfrm>
        </p:spPr>
        <p:txBody>
          <a:bodyPr/>
          <a:lstStyle/>
          <a:p>
            <a:r>
              <a:rPr lang="en-US" noProof="0"/>
              <a:t>Click to edit Master title style</a:t>
            </a:r>
          </a:p>
        </p:txBody>
      </p:sp>
      <p:sp>
        <p:nvSpPr>
          <p:cNvPr id="4" name="Rectangle 3"/>
          <p:cNvSpPr/>
          <p:nvPr/>
        </p:nvSpPr>
        <p:spPr>
          <a:xfrm>
            <a:off x="504000" y="1707173"/>
            <a:ext cx="5496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1100">
              <a:solidFill>
                <a:schemeClr val="bg1"/>
              </a:solidFill>
            </a:endParaRPr>
          </a:p>
        </p:txBody>
      </p:sp>
      <p:sp>
        <p:nvSpPr>
          <p:cNvPr id="5" name="Rectangle 4"/>
          <p:cNvSpPr/>
          <p:nvPr/>
        </p:nvSpPr>
        <p:spPr>
          <a:xfrm>
            <a:off x="6224085" y="1700213"/>
            <a:ext cx="5475067" cy="60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1100">
              <a:solidFill>
                <a:schemeClr val="bg1"/>
              </a:solidFill>
            </a:endParaRPr>
          </a:p>
        </p:txBody>
      </p:sp>
      <p:sp>
        <p:nvSpPr>
          <p:cNvPr id="6" name="Rectangle 5"/>
          <p:cNvSpPr/>
          <p:nvPr/>
        </p:nvSpPr>
        <p:spPr>
          <a:xfrm>
            <a:off x="504000" y="4065173"/>
            <a:ext cx="5496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1100">
              <a:solidFill>
                <a:schemeClr val="bg1"/>
              </a:solidFill>
            </a:endParaRPr>
          </a:p>
        </p:txBody>
      </p:sp>
      <p:sp>
        <p:nvSpPr>
          <p:cNvPr id="7" name="Rectangle 6"/>
          <p:cNvSpPr/>
          <p:nvPr/>
        </p:nvSpPr>
        <p:spPr>
          <a:xfrm>
            <a:off x="6224085" y="4065173"/>
            <a:ext cx="5475067"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1100">
              <a:solidFill>
                <a:schemeClr val="bg1"/>
              </a:solidFill>
            </a:endParaRPr>
          </a:p>
        </p:txBody>
      </p:sp>
      <p:sp>
        <p:nvSpPr>
          <p:cNvPr id="8" name="Picture Placeholder 11"/>
          <p:cNvSpPr>
            <a:spLocks noGrp="1"/>
          </p:cNvSpPr>
          <p:nvPr>
            <p:ph type="pic" sz="quarter" idx="25"/>
          </p:nvPr>
        </p:nvSpPr>
        <p:spPr>
          <a:xfrm>
            <a:off x="504000" y="1880213"/>
            <a:ext cx="1968000" cy="1476000"/>
          </a:xfrm>
        </p:spPr>
        <p:txBody>
          <a:bodyPr/>
          <a:lstStyle>
            <a:lvl1pPr algn="ctr">
              <a:defRPr/>
            </a:lvl1pPr>
          </a:lstStyle>
          <a:p>
            <a:r>
              <a:rPr lang="en-US"/>
              <a:t>Click icon to add picture</a:t>
            </a:r>
            <a:endParaRPr lang="en-GB"/>
          </a:p>
        </p:txBody>
      </p:sp>
      <p:sp>
        <p:nvSpPr>
          <p:cNvPr id="9" name="Picture Placeholder 11"/>
          <p:cNvSpPr>
            <a:spLocks noGrp="1"/>
          </p:cNvSpPr>
          <p:nvPr>
            <p:ph type="pic" sz="quarter" idx="27"/>
          </p:nvPr>
        </p:nvSpPr>
        <p:spPr>
          <a:xfrm>
            <a:off x="6224085" y="1880213"/>
            <a:ext cx="1968000" cy="1476000"/>
          </a:xfrm>
        </p:spPr>
        <p:txBody>
          <a:bodyPr/>
          <a:lstStyle>
            <a:lvl1pPr algn="ctr">
              <a:defRPr/>
            </a:lvl1pPr>
          </a:lstStyle>
          <a:p>
            <a:r>
              <a:rPr lang="en-US"/>
              <a:t>Click icon to add picture</a:t>
            </a:r>
            <a:endParaRPr lang="en-GB"/>
          </a:p>
        </p:txBody>
      </p:sp>
      <p:sp>
        <p:nvSpPr>
          <p:cNvPr id="10" name="Picture Placeholder 11"/>
          <p:cNvSpPr>
            <a:spLocks noGrp="1"/>
          </p:cNvSpPr>
          <p:nvPr>
            <p:ph type="pic" sz="quarter" idx="29"/>
          </p:nvPr>
        </p:nvSpPr>
        <p:spPr>
          <a:xfrm>
            <a:off x="504000" y="4256213"/>
            <a:ext cx="1968000" cy="1476000"/>
          </a:xfrm>
        </p:spPr>
        <p:txBody>
          <a:bodyPr/>
          <a:lstStyle>
            <a:lvl1pPr algn="ctr">
              <a:defRPr/>
            </a:lvl1pPr>
          </a:lstStyle>
          <a:p>
            <a:r>
              <a:rPr lang="en-US"/>
              <a:t>Click icon to add picture</a:t>
            </a:r>
            <a:endParaRPr lang="en-GB"/>
          </a:p>
        </p:txBody>
      </p:sp>
      <p:sp>
        <p:nvSpPr>
          <p:cNvPr id="11" name="Picture Placeholder 11"/>
          <p:cNvSpPr>
            <a:spLocks noGrp="1"/>
          </p:cNvSpPr>
          <p:nvPr>
            <p:ph type="pic" sz="quarter" idx="31"/>
          </p:nvPr>
        </p:nvSpPr>
        <p:spPr>
          <a:xfrm>
            <a:off x="6224085" y="4256213"/>
            <a:ext cx="1968000" cy="1476000"/>
          </a:xfrm>
        </p:spPr>
        <p:txBody>
          <a:bodyPr/>
          <a:lstStyle>
            <a:lvl1pPr algn="ctr">
              <a:defRPr/>
            </a:lvl1pPr>
          </a:lstStyle>
          <a:p>
            <a:r>
              <a:rPr lang="en-US"/>
              <a:t>Click icon to add picture</a:t>
            </a:r>
            <a:endParaRPr lang="en-GB"/>
          </a:p>
        </p:txBody>
      </p:sp>
      <p:sp>
        <p:nvSpPr>
          <p:cNvPr id="13" name="Text Placeholder 12"/>
          <p:cNvSpPr>
            <a:spLocks noGrp="1"/>
          </p:cNvSpPr>
          <p:nvPr>
            <p:ph type="body" sz="quarter" idx="32"/>
          </p:nvPr>
        </p:nvSpPr>
        <p:spPr>
          <a:xfrm>
            <a:off x="2683483" y="1880213"/>
            <a:ext cx="3288000" cy="1944000"/>
          </a:xfrm>
        </p:spPr>
        <p:txBody>
          <a:bodyPr/>
          <a:lstStyle>
            <a:lvl1pPr>
              <a:spcAft>
                <a:spcPts val="0"/>
              </a:spcAft>
              <a:defRPr b="1">
                <a:latin typeface="+mj-lt"/>
              </a:defRPr>
            </a:lvl1pPr>
            <a:lvl2pPr>
              <a:spcAft>
                <a:spcPts val="0"/>
              </a:spcAft>
              <a:defRPr b="0"/>
            </a:lvl2pPr>
          </a:lstStyle>
          <a:p>
            <a:pPr lvl="0"/>
            <a:r>
              <a:rPr lang="en-US"/>
              <a:t>Click to edit Master text styles</a:t>
            </a:r>
          </a:p>
          <a:p>
            <a:pPr lvl="1"/>
            <a:r>
              <a:rPr lang="en-US"/>
              <a:t>Second level</a:t>
            </a:r>
          </a:p>
        </p:txBody>
      </p:sp>
      <p:sp>
        <p:nvSpPr>
          <p:cNvPr id="14" name="Text Placeholder 12"/>
          <p:cNvSpPr>
            <a:spLocks noGrp="1"/>
          </p:cNvSpPr>
          <p:nvPr>
            <p:ph type="body" sz="quarter" idx="33"/>
          </p:nvPr>
        </p:nvSpPr>
        <p:spPr>
          <a:xfrm>
            <a:off x="8396560" y="1880213"/>
            <a:ext cx="3302592" cy="1944000"/>
          </a:xfrm>
        </p:spPr>
        <p:txBody>
          <a:bodyPr/>
          <a:lstStyle>
            <a:lvl1pPr>
              <a:spcAft>
                <a:spcPts val="0"/>
              </a:spcAft>
              <a:defRPr b="1">
                <a:latin typeface="+mj-lt"/>
              </a:defRPr>
            </a:lvl1pPr>
            <a:lvl2pPr>
              <a:spcAft>
                <a:spcPts val="0"/>
              </a:spcAft>
              <a:defRPr b="0"/>
            </a:lvl2pPr>
          </a:lstStyle>
          <a:p>
            <a:pPr lvl="0"/>
            <a:r>
              <a:rPr lang="en-US"/>
              <a:t>Click to edit Master text styles</a:t>
            </a:r>
          </a:p>
          <a:p>
            <a:pPr lvl="1"/>
            <a:r>
              <a:rPr lang="en-US"/>
              <a:t>Second level</a:t>
            </a:r>
          </a:p>
        </p:txBody>
      </p:sp>
      <p:sp>
        <p:nvSpPr>
          <p:cNvPr id="15" name="Text Placeholder 12"/>
          <p:cNvSpPr>
            <a:spLocks noGrp="1"/>
          </p:cNvSpPr>
          <p:nvPr>
            <p:ph type="body" sz="quarter" idx="34"/>
          </p:nvPr>
        </p:nvSpPr>
        <p:spPr>
          <a:xfrm>
            <a:off x="2683483" y="4256213"/>
            <a:ext cx="3288000" cy="1944000"/>
          </a:xfrm>
        </p:spPr>
        <p:txBody>
          <a:bodyPr/>
          <a:lstStyle>
            <a:lvl1pPr>
              <a:spcAft>
                <a:spcPts val="0"/>
              </a:spcAft>
              <a:defRPr b="1">
                <a:latin typeface="+mj-lt"/>
              </a:defRPr>
            </a:lvl1pPr>
            <a:lvl2pPr>
              <a:spcAft>
                <a:spcPts val="0"/>
              </a:spcAft>
              <a:defRPr b="0"/>
            </a:lvl2pPr>
          </a:lstStyle>
          <a:p>
            <a:pPr lvl="0"/>
            <a:r>
              <a:rPr lang="en-US"/>
              <a:t>Click to edit Master text styles</a:t>
            </a:r>
          </a:p>
          <a:p>
            <a:pPr lvl="1"/>
            <a:r>
              <a:rPr lang="en-US"/>
              <a:t>Second level</a:t>
            </a:r>
          </a:p>
        </p:txBody>
      </p:sp>
      <p:sp>
        <p:nvSpPr>
          <p:cNvPr id="16" name="Text Placeholder 12"/>
          <p:cNvSpPr>
            <a:spLocks noGrp="1"/>
          </p:cNvSpPr>
          <p:nvPr>
            <p:ph type="body" sz="quarter" idx="35"/>
          </p:nvPr>
        </p:nvSpPr>
        <p:spPr>
          <a:xfrm>
            <a:off x="8396560" y="4256213"/>
            <a:ext cx="3302592" cy="1944000"/>
          </a:xfrm>
        </p:spPr>
        <p:txBody>
          <a:bodyPr/>
          <a:lstStyle>
            <a:lvl1pPr>
              <a:spcAft>
                <a:spcPts val="0"/>
              </a:spcAft>
              <a:defRPr b="1">
                <a:latin typeface="+mj-lt"/>
              </a:defRPr>
            </a:lvl1pPr>
            <a:lvl2pPr>
              <a:spcAft>
                <a:spcPts val="0"/>
              </a:spcAft>
              <a:defRPr b="0"/>
            </a:lvl2pPr>
          </a:lstStyle>
          <a:p>
            <a:pPr lvl="0"/>
            <a:r>
              <a:rPr lang="en-US"/>
              <a:t>Click to edit Master text styles</a:t>
            </a:r>
          </a:p>
          <a:p>
            <a:pPr lvl="1"/>
            <a:r>
              <a:rPr lang="en-US"/>
              <a:t>Second level</a:t>
            </a:r>
          </a:p>
        </p:txBody>
      </p:sp>
      <p:sp>
        <p:nvSpPr>
          <p:cNvPr id="17" name="Text Placeholder 8"/>
          <p:cNvSpPr>
            <a:spLocks noGrp="1"/>
          </p:cNvSpPr>
          <p:nvPr>
            <p:ph type="body" sz="quarter" idx="13" hasCustomPrompt="1"/>
          </p:nvPr>
        </p:nvSpPr>
        <p:spPr>
          <a:xfrm>
            <a:off x="501651" y="651600"/>
            <a:ext cx="11162349"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8" name="Rectangle 17">
            <a:extLst>
              <a:ext uri="{FF2B5EF4-FFF2-40B4-BE49-F238E27FC236}">
                <a16:creationId xmlns:a16="http://schemas.microsoft.com/office/drawing/2014/main" id="{59D67354-589A-4134-9BF4-49073EF6916F}"/>
              </a:ext>
            </a:extLst>
          </p:cNvPr>
          <p:cNvSpPr/>
          <p:nvPr userDrawn="1"/>
        </p:nvSpPr>
        <p:spPr>
          <a:xfrm>
            <a:off x="476780" y="170386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19" name="Rectangle 18">
            <a:extLst>
              <a:ext uri="{FF2B5EF4-FFF2-40B4-BE49-F238E27FC236}">
                <a16:creationId xmlns:a16="http://schemas.microsoft.com/office/drawing/2014/main" id="{8508A8FC-38F0-4C2F-8341-81E110B7DDFA}"/>
              </a:ext>
            </a:extLst>
          </p:cNvPr>
          <p:cNvSpPr/>
          <p:nvPr userDrawn="1"/>
        </p:nvSpPr>
        <p:spPr>
          <a:xfrm>
            <a:off x="6184900" y="170386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20" name="Rectangle 19">
            <a:extLst>
              <a:ext uri="{FF2B5EF4-FFF2-40B4-BE49-F238E27FC236}">
                <a16:creationId xmlns:a16="http://schemas.microsoft.com/office/drawing/2014/main" id="{D65299EA-E622-4E9E-AFE3-61DB41B094B4}"/>
              </a:ext>
            </a:extLst>
          </p:cNvPr>
          <p:cNvSpPr/>
          <p:nvPr userDrawn="1"/>
        </p:nvSpPr>
        <p:spPr>
          <a:xfrm>
            <a:off x="469900" y="406517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21" name="Rectangle 20">
            <a:extLst>
              <a:ext uri="{FF2B5EF4-FFF2-40B4-BE49-F238E27FC236}">
                <a16:creationId xmlns:a16="http://schemas.microsoft.com/office/drawing/2014/main" id="{E897B3BB-FEAA-48F4-A091-7980D1AB72E6}"/>
              </a:ext>
            </a:extLst>
          </p:cNvPr>
          <p:cNvSpPr/>
          <p:nvPr userDrawn="1"/>
        </p:nvSpPr>
        <p:spPr>
          <a:xfrm>
            <a:off x="6184900" y="406517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Tree>
    <p:extLst>
      <p:ext uri="{BB962C8B-B14F-4D97-AF65-F5344CB8AC3E}">
        <p14:creationId xmlns:p14="http://schemas.microsoft.com/office/powerpoint/2010/main" val="2326741983"/>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3 picture and text">
    <p:spTree>
      <p:nvGrpSpPr>
        <p:cNvPr id="1" name=""/>
        <p:cNvGrpSpPr/>
        <p:nvPr/>
      </p:nvGrpSpPr>
      <p:grpSpPr>
        <a:xfrm>
          <a:off x="0" y="0"/>
          <a:ext cx="0" cy="0"/>
          <a:chOff x="0" y="0"/>
          <a:chExt cx="0" cy="0"/>
        </a:xfrm>
      </p:grpSpPr>
      <p:sp>
        <p:nvSpPr>
          <p:cNvPr id="2" name="Title 1"/>
          <p:cNvSpPr>
            <a:spLocks noGrp="1"/>
          </p:cNvSpPr>
          <p:nvPr>
            <p:ph type="title"/>
          </p:nvPr>
        </p:nvSpPr>
        <p:spPr>
          <a:xfrm>
            <a:off x="501651" y="317502"/>
            <a:ext cx="11188700" cy="698499"/>
          </a:xfrm>
        </p:spPr>
        <p:txBody>
          <a:bodyPr/>
          <a:lstStyle/>
          <a:p>
            <a:r>
              <a:rPr lang="en-US" noProof="0"/>
              <a:t>Click to edit Master title style</a:t>
            </a:r>
          </a:p>
        </p:txBody>
      </p:sp>
      <p:sp>
        <p:nvSpPr>
          <p:cNvPr id="4" name="Picture Placeholder 7"/>
          <p:cNvSpPr>
            <a:spLocks noGrp="1"/>
          </p:cNvSpPr>
          <p:nvPr>
            <p:ph type="pic" sz="quarter" idx="13"/>
          </p:nvPr>
        </p:nvSpPr>
        <p:spPr>
          <a:xfrm>
            <a:off x="501651" y="1700214"/>
            <a:ext cx="3695700" cy="1971675"/>
          </a:xfrm>
        </p:spPr>
        <p:txBody>
          <a:bodyPr/>
          <a:lstStyle/>
          <a:p>
            <a:r>
              <a:rPr lang="en-US" noProof="0"/>
              <a:t>Click icon to add picture</a:t>
            </a:r>
          </a:p>
        </p:txBody>
      </p:sp>
      <p:sp>
        <p:nvSpPr>
          <p:cNvPr id="5" name="Picture Placeholder 7"/>
          <p:cNvSpPr>
            <a:spLocks noGrp="1"/>
          </p:cNvSpPr>
          <p:nvPr>
            <p:ph type="pic" sz="quarter" idx="14"/>
          </p:nvPr>
        </p:nvSpPr>
        <p:spPr>
          <a:xfrm>
            <a:off x="8006398" y="1700214"/>
            <a:ext cx="3683953" cy="1971675"/>
          </a:xfrm>
        </p:spPr>
        <p:txBody>
          <a:bodyPr/>
          <a:lstStyle/>
          <a:p>
            <a:r>
              <a:rPr lang="en-US" noProof="0"/>
              <a:t>Click icon to add picture</a:t>
            </a:r>
          </a:p>
        </p:txBody>
      </p:sp>
      <p:sp>
        <p:nvSpPr>
          <p:cNvPr id="6" name="Picture Placeholder 7"/>
          <p:cNvSpPr>
            <a:spLocks noGrp="1"/>
          </p:cNvSpPr>
          <p:nvPr>
            <p:ph type="pic" sz="quarter" idx="15"/>
          </p:nvPr>
        </p:nvSpPr>
        <p:spPr>
          <a:xfrm>
            <a:off x="4273075" y="1700214"/>
            <a:ext cx="3657600" cy="1971675"/>
          </a:xfrm>
        </p:spPr>
        <p:txBody>
          <a:bodyPr/>
          <a:lstStyle/>
          <a:p>
            <a:r>
              <a:rPr lang="en-US" noProof="0"/>
              <a:t>Click icon to add picture</a:t>
            </a:r>
          </a:p>
        </p:txBody>
      </p:sp>
      <p:sp>
        <p:nvSpPr>
          <p:cNvPr id="9" name="Text Placeholder 18"/>
          <p:cNvSpPr>
            <a:spLocks noGrp="1"/>
          </p:cNvSpPr>
          <p:nvPr>
            <p:ph idx="1" hasCustomPrompt="1"/>
          </p:nvPr>
        </p:nvSpPr>
        <p:spPr>
          <a:xfrm>
            <a:off x="501651" y="3832225"/>
            <a:ext cx="3683949" cy="2095200"/>
          </a:xfrm>
          <a:prstGeom prst="rect">
            <a:avLst/>
          </a:prstGeom>
        </p:spPr>
        <p:txBody>
          <a:bodyPr vert="horz" lIns="0" tIns="0" rIns="0" bIns="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18"/>
          <p:cNvSpPr>
            <a:spLocks noGrp="1"/>
          </p:cNvSpPr>
          <p:nvPr>
            <p:ph idx="16" hasCustomPrompt="1"/>
          </p:nvPr>
        </p:nvSpPr>
        <p:spPr>
          <a:xfrm>
            <a:off x="4267200" y="3832225"/>
            <a:ext cx="3657600" cy="2095200"/>
          </a:xfrm>
          <a:prstGeom prst="rect">
            <a:avLst/>
          </a:prstGeom>
        </p:spPr>
        <p:txBody>
          <a:bodyPr vert="horz" lIns="0" tIns="0" rIns="0" bIns="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Text Placeholder 18"/>
          <p:cNvSpPr>
            <a:spLocks noGrp="1"/>
          </p:cNvSpPr>
          <p:nvPr>
            <p:ph idx="17" hasCustomPrompt="1"/>
          </p:nvPr>
        </p:nvSpPr>
        <p:spPr>
          <a:xfrm>
            <a:off x="8006398" y="3832225"/>
            <a:ext cx="3683953" cy="2095200"/>
          </a:xfrm>
          <a:prstGeom prst="rect">
            <a:avLst/>
          </a:prstGeom>
        </p:spPr>
        <p:txBody>
          <a:bodyPr vert="horz" lIns="0" tIns="0" rIns="0" bIns="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8" hasCustomPrompt="1"/>
          </p:nvPr>
        </p:nvSpPr>
        <p:spPr>
          <a:xfrm>
            <a:off x="501651" y="651600"/>
            <a:ext cx="11162349"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Tree>
    <p:extLst>
      <p:ext uri="{BB962C8B-B14F-4D97-AF65-F5344CB8AC3E}">
        <p14:creationId xmlns:p14="http://schemas.microsoft.com/office/powerpoint/2010/main" val="3557265715"/>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Title &amp; subtitle">
    <p:spTree>
      <p:nvGrpSpPr>
        <p:cNvPr id="1" name=""/>
        <p:cNvGrpSpPr/>
        <p:nvPr/>
      </p:nvGrpSpPr>
      <p:grpSpPr>
        <a:xfrm>
          <a:off x="0" y="0"/>
          <a:ext cx="0" cy="0"/>
          <a:chOff x="0" y="0"/>
          <a:chExt cx="0" cy="0"/>
        </a:xfrm>
      </p:grpSpPr>
      <p:sp>
        <p:nvSpPr>
          <p:cNvPr id="10"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1" name="Title Placeholder 1"/>
          <p:cNvSpPr>
            <a:spLocks noGrp="1"/>
          </p:cNvSpPr>
          <p:nvPr>
            <p:ph type="title" hasCustomPrompt="1"/>
          </p:nvPr>
        </p:nvSpPr>
        <p:spPr>
          <a:xfrm>
            <a:off x="501650" y="317500"/>
            <a:ext cx="11188700" cy="698501"/>
          </a:xfrm>
          <a:prstGeom prst="rect">
            <a:avLst/>
          </a:prstGeom>
        </p:spPr>
        <p:txBody>
          <a:bodyPr vert="horz" lIns="0" tIns="0" rIns="0" bIns="0" rtlCol="0" anchor="t" anchorCtr="0">
            <a:noAutofit/>
          </a:bodyPr>
          <a:lstStyle>
            <a:lvl1pPr>
              <a:defRPr/>
            </a:lvl1pPr>
          </a:lstStyle>
          <a:p>
            <a:r>
              <a:rPr lang="en-US"/>
              <a:t>Click to add title</a:t>
            </a:r>
          </a:p>
        </p:txBody>
      </p:sp>
    </p:spTree>
    <p:extLst>
      <p:ext uri="{BB962C8B-B14F-4D97-AF65-F5344CB8AC3E}">
        <p14:creationId xmlns:p14="http://schemas.microsoft.com/office/powerpoint/2010/main" val="584340792"/>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Key statement dark green">
    <p:bg>
      <p:bgPr>
        <a:solidFill>
          <a:schemeClr val="accent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480484" y="1590675"/>
            <a:ext cx="9029604" cy="4708525"/>
          </a:xfrm>
          <a:prstGeom prst="rect">
            <a:avLst/>
          </a:prstGeom>
        </p:spPr>
        <p:txBody>
          <a:bodyPr>
            <a:noAutofit/>
          </a:bodyPr>
          <a:lstStyle>
            <a:lvl1pPr>
              <a:spcBef>
                <a:spcPts val="4800"/>
              </a:spcBef>
              <a:defRPr sz="2800">
                <a:solidFill>
                  <a:schemeClr val="bg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Click to edit Master text styles</a:t>
            </a:r>
          </a:p>
        </p:txBody>
      </p:sp>
      <p:sp>
        <p:nvSpPr>
          <p:cNvPr id="9" name="TextBox 8"/>
          <p:cNvSpPr txBox="1"/>
          <p:nvPr userDrawn="1"/>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13" name="TextBox 12"/>
          <p:cNvSpPr txBox="1"/>
          <p:nvPr userDrawn="1"/>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14" name="TextBox 13"/>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886881570"/>
      </p:ext>
    </p:extLst>
  </p:cSld>
  <p:clrMapOvr>
    <a:masterClrMapping/>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Qualifications 2 x 1">
    <p:spTree>
      <p:nvGrpSpPr>
        <p:cNvPr id="1" name=""/>
        <p:cNvGrpSpPr/>
        <p:nvPr/>
      </p:nvGrpSpPr>
      <p:grpSpPr>
        <a:xfrm>
          <a:off x="0" y="0"/>
          <a:ext cx="0" cy="0"/>
          <a:chOff x="0" y="0"/>
          <a:chExt cx="0" cy="0"/>
        </a:xfrm>
      </p:grpSpPr>
      <p:sp>
        <p:nvSpPr>
          <p:cNvPr id="8" name="Text Placeholder 8"/>
          <p:cNvSpPr>
            <a:spLocks noGrp="1"/>
          </p:cNvSpPr>
          <p:nvPr>
            <p:ph type="body" sz="quarter" idx="17"/>
          </p:nvPr>
        </p:nvSpPr>
        <p:spPr>
          <a:xfrm>
            <a:off x="504000" y="1857892"/>
            <a:ext cx="5466824" cy="1695450"/>
          </a:xfrm>
        </p:spPr>
        <p:txBody>
          <a:bodyPr/>
          <a:lstStyle>
            <a:lvl1pPr>
              <a:spcAft>
                <a:spcPts val="1000"/>
              </a:spcAft>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21"/>
          </p:nvPr>
        </p:nvSpPr>
        <p:spPr>
          <a:xfrm>
            <a:off x="6246195" y="1857892"/>
            <a:ext cx="5444156" cy="1695450"/>
          </a:xfrm>
        </p:spPr>
        <p:txBody>
          <a:bodyPr/>
          <a:lstStyle>
            <a:lvl1pPr>
              <a:spcAft>
                <a:spcPts val="1000"/>
              </a:spcAft>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Title 1"/>
          <p:cNvSpPr>
            <a:spLocks noGrp="1"/>
          </p:cNvSpPr>
          <p:nvPr>
            <p:ph type="title"/>
          </p:nvPr>
        </p:nvSpPr>
        <p:spPr>
          <a:xfrm>
            <a:off x="501651" y="317502"/>
            <a:ext cx="11188700" cy="698499"/>
          </a:xfrm>
        </p:spPr>
        <p:txBody>
          <a:bodyPr/>
          <a:lstStyle/>
          <a:p>
            <a:r>
              <a:rPr lang="en-US" noProof="0"/>
              <a:t>Click to edit Master title style</a:t>
            </a:r>
          </a:p>
        </p:txBody>
      </p:sp>
      <p:sp>
        <p:nvSpPr>
          <p:cNvPr id="4" name="Rectangle 3"/>
          <p:cNvSpPr/>
          <p:nvPr/>
        </p:nvSpPr>
        <p:spPr>
          <a:xfrm>
            <a:off x="504000" y="1705378"/>
            <a:ext cx="5466824"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US" sz="1100" noProof="0">
              <a:solidFill>
                <a:schemeClr val="bg1"/>
              </a:solidFill>
            </a:endParaRPr>
          </a:p>
        </p:txBody>
      </p:sp>
      <p:sp>
        <p:nvSpPr>
          <p:cNvPr id="5" name="Rectangle 4"/>
          <p:cNvSpPr/>
          <p:nvPr/>
        </p:nvSpPr>
        <p:spPr>
          <a:xfrm>
            <a:off x="6246195" y="1705378"/>
            <a:ext cx="5452957"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US" sz="1100" noProof="0">
              <a:solidFill>
                <a:schemeClr val="bg1"/>
              </a:solidFill>
            </a:endParaRPr>
          </a:p>
        </p:txBody>
      </p:sp>
      <p:sp>
        <p:nvSpPr>
          <p:cNvPr id="6" name="Picture Placeholder 29"/>
          <p:cNvSpPr>
            <a:spLocks noGrp="1"/>
          </p:cNvSpPr>
          <p:nvPr>
            <p:ph type="pic" sz="quarter" idx="19" hasCustomPrompt="1"/>
          </p:nvPr>
        </p:nvSpPr>
        <p:spPr>
          <a:xfrm>
            <a:off x="4769491" y="1863917"/>
            <a:ext cx="1210207"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noProof="0">
                <a:solidFill>
                  <a:schemeClr val="bg1"/>
                </a:solidFill>
              </a:rPr>
              <a:t>Co-brand</a:t>
            </a:r>
            <a:br>
              <a:rPr lang="en-US" sz="1200" noProof="0">
                <a:solidFill>
                  <a:schemeClr val="bg1"/>
                </a:solidFill>
              </a:rPr>
            </a:br>
            <a:r>
              <a:rPr lang="en-US" sz="1200" noProof="0">
                <a:solidFill>
                  <a:schemeClr val="bg1"/>
                </a:solidFill>
              </a:rPr>
              <a:t>Logo</a:t>
            </a:r>
          </a:p>
          <a:p>
            <a:endParaRPr lang="en-US" noProof="0"/>
          </a:p>
        </p:txBody>
      </p:sp>
      <p:sp>
        <p:nvSpPr>
          <p:cNvPr id="7" name="Picture Placeholder 29"/>
          <p:cNvSpPr>
            <a:spLocks noGrp="1"/>
          </p:cNvSpPr>
          <p:nvPr>
            <p:ph type="pic" sz="quarter" idx="20" hasCustomPrompt="1"/>
          </p:nvPr>
        </p:nvSpPr>
        <p:spPr>
          <a:xfrm>
            <a:off x="10424617" y="1857893"/>
            <a:ext cx="1244161"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noProof="0">
                <a:solidFill>
                  <a:schemeClr val="bg1"/>
                </a:solidFill>
              </a:rPr>
              <a:t>Co-brand</a:t>
            </a:r>
            <a:br>
              <a:rPr lang="en-US" sz="1200" noProof="0">
                <a:solidFill>
                  <a:schemeClr val="bg1"/>
                </a:solidFill>
              </a:rPr>
            </a:br>
            <a:r>
              <a:rPr lang="en-US" sz="1200" noProof="0">
                <a:solidFill>
                  <a:schemeClr val="bg1"/>
                </a:solidFill>
              </a:rPr>
              <a:t>Logo</a:t>
            </a:r>
          </a:p>
          <a:p>
            <a:endParaRPr lang="en-US" noProof="0"/>
          </a:p>
        </p:txBody>
      </p:sp>
      <p:sp>
        <p:nvSpPr>
          <p:cNvPr id="16"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0" name="Rectangle 9">
            <a:extLst>
              <a:ext uri="{FF2B5EF4-FFF2-40B4-BE49-F238E27FC236}">
                <a16:creationId xmlns:a16="http://schemas.microsoft.com/office/drawing/2014/main" id="{FE6CB728-6065-4211-9B5B-36BB7061087A}"/>
              </a:ext>
            </a:extLst>
          </p:cNvPr>
          <p:cNvSpPr/>
          <p:nvPr userDrawn="1"/>
        </p:nvSpPr>
        <p:spPr>
          <a:xfrm>
            <a:off x="469899"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333"/>
              </a:spcAft>
            </a:pPr>
            <a:endParaRPr lang="en-US" sz="1467" noProof="0">
              <a:solidFill>
                <a:schemeClr val="bg1"/>
              </a:solidFill>
            </a:endParaRPr>
          </a:p>
        </p:txBody>
      </p:sp>
      <p:sp>
        <p:nvSpPr>
          <p:cNvPr id="11" name="Rectangle 10">
            <a:extLst>
              <a:ext uri="{FF2B5EF4-FFF2-40B4-BE49-F238E27FC236}">
                <a16:creationId xmlns:a16="http://schemas.microsoft.com/office/drawing/2014/main" id="{D5A45E81-7BCD-47BF-8332-21EC55FAE8C3}"/>
              </a:ext>
            </a:extLst>
          </p:cNvPr>
          <p:cNvSpPr/>
          <p:nvPr userDrawn="1"/>
        </p:nvSpPr>
        <p:spPr>
          <a:xfrm>
            <a:off x="6167796"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333"/>
              </a:spcAft>
            </a:pPr>
            <a:endParaRPr lang="en-US" sz="1467" noProof="0">
              <a:solidFill>
                <a:schemeClr val="bg1"/>
              </a:solidFill>
            </a:endParaRPr>
          </a:p>
        </p:txBody>
      </p:sp>
    </p:spTree>
    <p:extLst>
      <p:ext uri="{BB962C8B-B14F-4D97-AF65-F5344CB8AC3E}">
        <p14:creationId xmlns:p14="http://schemas.microsoft.com/office/powerpoint/2010/main" val="2262954538"/>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Qualifications 2 x 2">
    <p:spTree>
      <p:nvGrpSpPr>
        <p:cNvPr id="1" name=""/>
        <p:cNvGrpSpPr/>
        <p:nvPr/>
      </p:nvGrpSpPr>
      <p:grpSpPr>
        <a:xfrm>
          <a:off x="0" y="0"/>
          <a:ext cx="0" cy="0"/>
          <a:chOff x="0" y="0"/>
          <a:chExt cx="0" cy="0"/>
        </a:xfrm>
      </p:grpSpPr>
      <p:sp>
        <p:nvSpPr>
          <p:cNvPr id="8" name="Text Placeholder 8"/>
          <p:cNvSpPr>
            <a:spLocks noGrp="1"/>
          </p:cNvSpPr>
          <p:nvPr>
            <p:ph type="body" sz="quarter" idx="17"/>
          </p:nvPr>
        </p:nvSpPr>
        <p:spPr>
          <a:xfrm>
            <a:off x="504000" y="1857892"/>
            <a:ext cx="5468941" cy="1695450"/>
          </a:xfrm>
        </p:spPr>
        <p:txBody>
          <a:bodyPr/>
          <a:lstStyle>
            <a:lvl1pPr>
              <a:spcAft>
                <a:spcPts val="1000"/>
              </a:spcAft>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p:cNvSpPr>
            <a:spLocks noGrp="1"/>
          </p:cNvSpPr>
          <p:nvPr>
            <p:ph type="body" sz="quarter" idx="21"/>
          </p:nvPr>
        </p:nvSpPr>
        <p:spPr>
          <a:xfrm>
            <a:off x="6246195" y="1857892"/>
            <a:ext cx="5454668" cy="1695450"/>
          </a:xfrm>
        </p:spPr>
        <p:txBody>
          <a:bodyPr/>
          <a:lstStyle>
            <a:lvl1pPr>
              <a:spcAft>
                <a:spcPts val="1000"/>
              </a:spcAft>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p:cNvSpPr>
            <a:spLocks noGrp="1"/>
          </p:cNvSpPr>
          <p:nvPr>
            <p:ph type="title"/>
          </p:nvPr>
        </p:nvSpPr>
        <p:spPr>
          <a:xfrm>
            <a:off x="501651" y="317501"/>
            <a:ext cx="11188700" cy="697888"/>
          </a:xfrm>
        </p:spPr>
        <p:txBody>
          <a:bodyPr/>
          <a:lstStyle/>
          <a:p>
            <a:r>
              <a:rPr lang="en-US"/>
              <a:t>Click to edit Master title style</a:t>
            </a:r>
            <a:endParaRPr lang="en-GB"/>
          </a:p>
        </p:txBody>
      </p:sp>
      <p:sp>
        <p:nvSpPr>
          <p:cNvPr id="4" name="Rectangle 3"/>
          <p:cNvSpPr/>
          <p:nvPr/>
        </p:nvSpPr>
        <p:spPr>
          <a:xfrm>
            <a:off x="504000" y="1705378"/>
            <a:ext cx="5466824"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GB" sz="1100">
              <a:solidFill>
                <a:schemeClr val="bg1"/>
              </a:solidFill>
            </a:endParaRPr>
          </a:p>
        </p:txBody>
      </p:sp>
      <p:sp>
        <p:nvSpPr>
          <p:cNvPr id="5" name="Rectangle 4"/>
          <p:cNvSpPr/>
          <p:nvPr/>
        </p:nvSpPr>
        <p:spPr>
          <a:xfrm>
            <a:off x="6246195" y="1705378"/>
            <a:ext cx="5452957"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GB" sz="1100">
              <a:solidFill>
                <a:schemeClr val="bg1"/>
              </a:solidFill>
            </a:endParaRPr>
          </a:p>
        </p:txBody>
      </p:sp>
      <p:sp>
        <p:nvSpPr>
          <p:cNvPr id="7" name="Picture Placeholder 29"/>
          <p:cNvSpPr>
            <a:spLocks noGrp="1"/>
          </p:cNvSpPr>
          <p:nvPr>
            <p:ph type="pic" sz="quarter" idx="20" hasCustomPrompt="1"/>
          </p:nvPr>
        </p:nvSpPr>
        <p:spPr>
          <a:xfrm>
            <a:off x="10424617" y="1857893"/>
            <a:ext cx="1244161"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a:solidFill>
                  <a:schemeClr val="bg1"/>
                </a:solidFill>
              </a:rPr>
              <a:t>Co-brand</a:t>
            </a:r>
            <a:br>
              <a:rPr lang="en-US" sz="1200">
                <a:solidFill>
                  <a:schemeClr val="bg1"/>
                </a:solidFill>
              </a:rPr>
            </a:br>
            <a:r>
              <a:rPr lang="en-US" sz="1200">
                <a:solidFill>
                  <a:schemeClr val="bg1"/>
                </a:solidFill>
              </a:rPr>
              <a:t>Logo</a:t>
            </a:r>
          </a:p>
          <a:p>
            <a:endParaRPr lang="en-GB"/>
          </a:p>
        </p:txBody>
      </p:sp>
      <p:sp>
        <p:nvSpPr>
          <p:cNvPr id="10" name="Text Placeholder 8"/>
          <p:cNvSpPr>
            <a:spLocks noGrp="1"/>
          </p:cNvSpPr>
          <p:nvPr>
            <p:ph type="body" sz="quarter" idx="22"/>
          </p:nvPr>
        </p:nvSpPr>
        <p:spPr>
          <a:xfrm>
            <a:off x="504000" y="4249682"/>
            <a:ext cx="5466824" cy="1695450"/>
          </a:xfrm>
        </p:spPr>
        <p:txBody>
          <a:bodyPr/>
          <a:lstStyle>
            <a:lvl1pPr>
              <a:spcAft>
                <a:spcPts val="1000"/>
              </a:spcAft>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8"/>
          <p:cNvSpPr>
            <a:spLocks noGrp="1"/>
          </p:cNvSpPr>
          <p:nvPr>
            <p:ph type="body" sz="quarter" idx="23"/>
          </p:nvPr>
        </p:nvSpPr>
        <p:spPr>
          <a:xfrm>
            <a:off x="6246194" y="4249682"/>
            <a:ext cx="5452959" cy="1695450"/>
          </a:xfrm>
        </p:spPr>
        <p:txBody>
          <a:bodyPr/>
          <a:lstStyle>
            <a:lvl1pPr>
              <a:spcAft>
                <a:spcPts val="1000"/>
              </a:spcAft>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Rectangle 11"/>
          <p:cNvSpPr/>
          <p:nvPr/>
        </p:nvSpPr>
        <p:spPr>
          <a:xfrm>
            <a:off x="504001" y="4103518"/>
            <a:ext cx="5468943"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GB" sz="1100">
              <a:solidFill>
                <a:schemeClr val="bg1"/>
              </a:solidFill>
            </a:endParaRPr>
          </a:p>
        </p:txBody>
      </p:sp>
      <p:sp>
        <p:nvSpPr>
          <p:cNvPr id="13" name="Rectangle 12"/>
          <p:cNvSpPr/>
          <p:nvPr/>
        </p:nvSpPr>
        <p:spPr>
          <a:xfrm>
            <a:off x="6246194" y="4103518"/>
            <a:ext cx="5444716"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GB" sz="1100">
              <a:solidFill>
                <a:schemeClr val="bg1"/>
              </a:solidFill>
            </a:endParaRPr>
          </a:p>
        </p:txBody>
      </p:sp>
      <p:sp>
        <p:nvSpPr>
          <p:cNvPr id="14" name="Picture Placeholder 29"/>
          <p:cNvSpPr>
            <a:spLocks noGrp="1"/>
          </p:cNvSpPr>
          <p:nvPr>
            <p:ph type="pic" sz="quarter" idx="24" hasCustomPrompt="1"/>
          </p:nvPr>
        </p:nvSpPr>
        <p:spPr>
          <a:xfrm>
            <a:off x="4754494" y="4255707"/>
            <a:ext cx="1239381"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a:solidFill>
                  <a:schemeClr val="bg1"/>
                </a:solidFill>
              </a:rPr>
              <a:t>Co-brand</a:t>
            </a:r>
            <a:br>
              <a:rPr lang="en-US" sz="1200">
                <a:solidFill>
                  <a:schemeClr val="bg1"/>
                </a:solidFill>
              </a:rPr>
            </a:br>
            <a:r>
              <a:rPr lang="en-US" sz="1200">
                <a:solidFill>
                  <a:schemeClr val="bg1"/>
                </a:solidFill>
              </a:rPr>
              <a:t>Logo</a:t>
            </a:r>
          </a:p>
          <a:p>
            <a:endParaRPr lang="en-GB"/>
          </a:p>
        </p:txBody>
      </p:sp>
      <p:sp>
        <p:nvSpPr>
          <p:cNvPr id="15" name="Picture Placeholder 29"/>
          <p:cNvSpPr>
            <a:spLocks noGrp="1"/>
          </p:cNvSpPr>
          <p:nvPr>
            <p:ph type="pic" sz="quarter" idx="25" hasCustomPrompt="1"/>
          </p:nvPr>
        </p:nvSpPr>
        <p:spPr>
          <a:xfrm>
            <a:off x="10424617" y="4249683"/>
            <a:ext cx="1244160"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a:solidFill>
                  <a:schemeClr val="bg1"/>
                </a:solidFill>
              </a:rPr>
              <a:t>Co-brand</a:t>
            </a:r>
            <a:br>
              <a:rPr lang="en-US" sz="1200">
                <a:solidFill>
                  <a:schemeClr val="bg1"/>
                </a:solidFill>
              </a:rPr>
            </a:br>
            <a:r>
              <a:rPr lang="en-US" sz="1200">
                <a:solidFill>
                  <a:schemeClr val="bg1"/>
                </a:solidFill>
              </a:rPr>
              <a:t>Logo</a:t>
            </a:r>
          </a:p>
          <a:p>
            <a:endParaRPr lang="en-GB"/>
          </a:p>
        </p:txBody>
      </p:sp>
      <p:sp>
        <p:nvSpPr>
          <p:cNvPr id="16" name="Text Placeholder 8"/>
          <p:cNvSpPr>
            <a:spLocks noGrp="1"/>
          </p:cNvSpPr>
          <p:nvPr>
            <p:ph type="body" sz="quarter" idx="13" hasCustomPrompt="1"/>
          </p:nvPr>
        </p:nvSpPr>
        <p:spPr>
          <a:xfrm>
            <a:off x="501651" y="651600"/>
            <a:ext cx="11197501"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7" name="Picture Placeholder 29"/>
          <p:cNvSpPr>
            <a:spLocks noGrp="1"/>
          </p:cNvSpPr>
          <p:nvPr>
            <p:ph type="pic" sz="quarter" idx="19" hasCustomPrompt="1"/>
          </p:nvPr>
        </p:nvSpPr>
        <p:spPr>
          <a:xfrm>
            <a:off x="4769491" y="1863917"/>
            <a:ext cx="1210207"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a:solidFill>
                  <a:schemeClr val="bg1"/>
                </a:solidFill>
              </a:rPr>
              <a:t>Co-brand</a:t>
            </a:r>
            <a:br>
              <a:rPr lang="en-US" sz="1200">
                <a:solidFill>
                  <a:schemeClr val="bg1"/>
                </a:solidFill>
              </a:rPr>
            </a:br>
            <a:r>
              <a:rPr lang="en-US" sz="1200">
                <a:solidFill>
                  <a:schemeClr val="bg1"/>
                </a:solidFill>
              </a:rPr>
              <a:t>Logo</a:t>
            </a:r>
          </a:p>
          <a:p>
            <a:endParaRPr lang="en-GB"/>
          </a:p>
        </p:txBody>
      </p:sp>
      <p:sp>
        <p:nvSpPr>
          <p:cNvPr id="18" name="Rectangle 17">
            <a:extLst>
              <a:ext uri="{FF2B5EF4-FFF2-40B4-BE49-F238E27FC236}">
                <a16:creationId xmlns:a16="http://schemas.microsoft.com/office/drawing/2014/main" id="{B458C70C-38AA-41B8-857D-2E80BDDEEE7B}"/>
              </a:ext>
            </a:extLst>
          </p:cNvPr>
          <p:cNvSpPr/>
          <p:nvPr userDrawn="1"/>
        </p:nvSpPr>
        <p:spPr>
          <a:xfrm>
            <a:off x="469899"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19" name="Rectangle 18">
            <a:extLst>
              <a:ext uri="{FF2B5EF4-FFF2-40B4-BE49-F238E27FC236}">
                <a16:creationId xmlns:a16="http://schemas.microsoft.com/office/drawing/2014/main" id="{6F97A482-F480-4FC9-89FA-30A1D342305A}"/>
              </a:ext>
            </a:extLst>
          </p:cNvPr>
          <p:cNvSpPr/>
          <p:nvPr userDrawn="1"/>
        </p:nvSpPr>
        <p:spPr>
          <a:xfrm>
            <a:off x="6167796"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20" name="Rectangle 19">
            <a:extLst>
              <a:ext uri="{FF2B5EF4-FFF2-40B4-BE49-F238E27FC236}">
                <a16:creationId xmlns:a16="http://schemas.microsoft.com/office/drawing/2014/main" id="{43BBAB48-2058-4E95-A60B-2E1C9F63F370}"/>
              </a:ext>
            </a:extLst>
          </p:cNvPr>
          <p:cNvSpPr/>
          <p:nvPr userDrawn="1"/>
        </p:nvSpPr>
        <p:spPr>
          <a:xfrm>
            <a:off x="469899" y="4103519"/>
            <a:ext cx="5544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21" name="Rectangle 20">
            <a:extLst>
              <a:ext uri="{FF2B5EF4-FFF2-40B4-BE49-F238E27FC236}">
                <a16:creationId xmlns:a16="http://schemas.microsoft.com/office/drawing/2014/main" id="{EC9CCB69-A035-447D-BC34-A5F5BC7D949A}"/>
              </a:ext>
            </a:extLst>
          </p:cNvPr>
          <p:cNvSpPr/>
          <p:nvPr userDrawn="1"/>
        </p:nvSpPr>
        <p:spPr>
          <a:xfrm>
            <a:off x="6167796" y="4103519"/>
            <a:ext cx="5544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Tree>
    <p:extLst>
      <p:ext uri="{BB962C8B-B14F-4D97-AF65-F5344CB8AC3E}">
        <p14:creationId xmlns:p14="http://schemas.microsoft.com/office/powerpoint/2010/main" val="240407310"/>
      </p:ext>
    </p:extLst>
  </p:cSld>
  <p:clrMapOvr>
    <a:masterClrMapping/>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3 column green li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4" name="Rectangle 3"/>
          <p:cNvSpPr/>
          <p:nvPr/>
        </p:nvSpPr>
        <p:spPr>
          <a:xfrm>
            <a:off x="4320000" y="1705968"/>
            <a:ext cx="3556117"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a:solidFill>
                <a:schemeClr val="bg1"/>
              </a:solidFill>
            </a:endParaRPr>
          </a:p>
        </p:txBody>
      </p:sp>
      <p:sp>
        <p:nvSpPr>
          <p:cNvPr id="5" name="Rectangle 4"/>
          <p:cNvSpPr/>
          <p:nvPr/>
        </p:nvSpPr>
        <p:spPr>
          <a:xfrm>
            <a:off x="504000" y="1700214"/>
            <a:ext cx="3560000" cy="597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a:solidFill>
                <a:schemeClr val="bg1"/>
              </a:solidFill>
            </a:endParaRPr>
          </a:p>
        </p:txBody>
      </p:sp>
      <p:sp>
        <p:nvSpPr>
          <p:cNvPr id="6" name="Rectangle 5"/>
          <p:cNvSpPr/>
          <p:nvPr/>
        </p:nvSpPr>
        <p:spPr>
          <a:xfrm>
            <a:off x="8115300" y="1705968"/>
            <a:ext cx="3583853"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a:solidFill>
                <a:schemeClr val="bg1"/>
              </a:solidFill>
            </a:endParaRPr>
          </a:p>
        </p:txBody>
      </p:sp>
      <p:sp>
        <p:nvSpPr>
          <p:cNvPr id="7" name="Text Placeholder 8"/>
          <p:cNvSpPr>
            <a:spLocks noGrp="1"/>
          </p:cNvSpPr>
          <p:nvPr>
            <p:ph type="body" sz="quarter" idx="17"/>
          </p:nvPr>
        </p:nvSpPr>
        <p:spPr>
          <a:xfrm>
            <a:off x="4325712" y="1851441"/>
            <a:ext cx="3540577" cy="3845754"/>
          </a:xfrm>
        </p:spPr>
        <p:txBody>
          <a:bodyPr/>
          <a:lstStyle>
            <a:lvl1pPr>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8"/>
          <p:cNvSpPr>
            <a:spLocks noGrp="1"/>
          </p:cNvSpPr>
          <p:nvPr>
            <p:ph type="body" sz="quarter" idx="18"/>
          </p:nvPr>
        </p:nvSpPr>
        <p:spPr>
          <a:xfrm>
            <a:off x="504000" y="1851441"/>
            <a:ext cx="3560000" cy="3845754"/>
          </a:xfrm>
        </p:spPr>
        <p:txBody>
          <a:bodyPr/>
          <a:lstStyle>
            <a:lvl1pPr>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19"/>
          </p:nvPr>
        </p:nvSpPr>
        <p:spPr>
          <a:xfrm>
            <a:off x="8128000" y="1851441"/>
            <a:ext cx="3571153" cy="3845754"/>
          </a:xfrm>
        </p:spPr>
        <p:txBody>
          <a:bodyPr/>
          <a:lstStyle>
            <a:lvl1pPr>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3" hasCustomPrompt="1"/>
          </p:nvPr>
        </p:nvSpPr>
        <p:spPr>
          <a:xfrm>
            <a:off x="501651" y="651600"/>
            <a:ext cx="11162349"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1" name="Rectangle 10">
            <a:extLst>
              <a:ext uri="{FF2B5EF4-FFF2-40B4-BE49-F238E27FC236}">
                <a16:creationId xmlns:a16="http://schemas.microsoft.com/office/drawing/2014/main" id="{9BDBA2A0-079F-412F-A73A-75B5BF79EE89}"/>
              </a:ext>
            </a:extLst>
          </p:cNvPr>
          <p:cNvSpPr/>
          <p:nvPr userDrawn="1"/>
        </p:nvSpPr>
        <p:spPr>
          <a:xfrm>
            <a:off x="4278313" y="1705968"/>
            <a:ext cx="3636962"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12" name="Rectangle 11">
            <a:extLst>
              <a:ext uri="{FF2B5EF4-FFF2-40B4-BE49-F238E27FC236}">
                <a16:creationId xmlns:a16="http://schemas.microsoft.com/office/drawing/2014/main" id="{859B26C1-E233-44AD-B9EC-FA94D6DBF298}"/>
              </a:ext>
            </a:extLst>
          </p:cNvPr>
          <p:cNvSpPr/>
          <p:nvPr userDrawn="1"/>
        </p:nvSpPr>
        <p:spPr>
          <a:xfrm>
            <a:off x="469900" y="1705968"/>
            <a:ext cx="3627438"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13" name="Rectangle 12">
            <a:extLst>
              <a:ext uri="{FF2B5EF4-FFF2-40B4-BE49-F238E27FC236}">
                <a16:creationId xmlns:a16="http://schemas.microsoft.com/office/drawing/2014/main" id="{7F367FCF-B4F9-4FB7-A8BD-27363E526B49}"/>
              </a:ext>
            </a:extLst>
          </p:cNvPr>
          <p:cNvSpPr/>
          <p:nvPr userDrawn="1"/>
        </p:nvSpPr>
        <p:spPr>
          <a:xfrm>
            <a:off x="8104176" y="1705968"/>
            <a:ext cx="3629025"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Tree>
    <p:extLst>
      <p:ext uri="{BB962C8B-B14F-4D97-AF65-F5344CB8AC3E}">
        <p14:creationId xmlns:p14="http://schemas.microsoft.com/office/powerpoint/2010/main" val="2161264471"/>
      </p:ext>
    </p:extLst>
  </p:cSld>
  <p:clrMapOvr>
    <a:masterClrMapping/>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4 column icon">
    <p:spTree>
      <p:nvGrpSpPr>
        <p:cNvPr id="1" name=""/>
        <p:cNvGrpSpPr/>
        <p:nvPr/>
      </p:nvGrpSpPr>
      <p:grpSpPr>
        <a:xfrm>
          <a:off x="0" y="0"/>
          <a:ext cx="0" cy="0"/>
          <a:chOff x="0" y="0"/>
          <a:chExt cx="0" cy="0"/>
        </a:xfrm>
      </p:grpSpPr>
      <p:sp>
        <p:nvSpPr>
          <p:cNvPr id="2" name="Title 1"/>
          <p:cNvSpPr>
            <a:spLocks noGrp="1"/>
          </p:cNvSpPr>
          <p:nvPr>
            <p:ph type="title"/>
          </p:nvPr>
        </p:nvSpPr>
        <p:spPr>
          <a:xfrm>
            <a:off x="501651" y="317501"/>
            <a:ext cx="11188700" cy="705184"/>
          </a:xfrm>
        </p:spPr>
        <p:txBody>
          <a:bodyPr/>
          <a:lstStyle/>
          <a:p>
            <a:r>
              <a:rPr lang="en-US" noProof="0"/>
              <a:t>Click to edit Master title style</a:t>
            </a:r>
          </a:p>
        </p:txBody>
      </p:sp>
      <p:sp>
        <p:nvSpPr>
          <p:cNvPr id="4" name="Text Placeholder 8"/>
          <p:cNvSpPr>
            <a:spLocks noGrp="1"/>
          </p:cNvSpPr>
          <p:nvPr>
            <p:ph type="body" sz="quarter" idx="17"/>
          </p:nvPr>
        </p:nvSpPr>
        <p:spPr>
          <a:xfrm>
            <a:off x="504000" y="2556000"/>
            <a:ext cx="2592000" cy="3394800"/>
          </a:xfrm>
        </p:spPr>
        <p:txBody>
          <a:bodyPr/>
          <a:lstStyle>
            <a:lvl1pPr>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p:cNvSpPr>
            <a:spLocks noGrp="1"/>
          </p:cNvSpPr>
          <p:nvPr>
            <p:ph type="body" sz="quarter" idx="18"/>
          </p:nvPr>
        </p:nvSpPr>
        <p:spPr>
          <a:xfrm>
            <a:off x="9096836" y="2556000"/>
            <a:ext cx="2592000" cy="3394800"/>
          </a:xfrm>
        </p:spPr>
        <p:txBody>
          <a:bodyPr/>
          <a:lstStyle>
            <a:lvl1pPr>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p:cNvSpPr>
            <a:spLocks noGrp="1"/>
          </p:cNvSpPr>
          <p:nvPr>
            <p:ph type="body" sz="quarter" idx="19"/>
          </p:nvPr>
        </p:nvSpPr>
        <p:spPr>
          <a:xfrm>
            <a:off x="3368279" y="2556000"/>
            <a:ext cx="2592000" cy="3394800"/>
          </a:xfrm>
        </p:spPr>
        <p:txBody>
          <a:bodyPr/>
          <a:lstStyle>
            <a:lvl1pPr>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Text Placeholder 8"/>
          <p:cNvSpPr>
            <a:spLocks noGrp="1"/>
          </p:cNvSpPr>
          <p:nvPr>
            <p:ph type="body" sz="quarter" idx="20"/>
          </p:nvPr>
        </p:nvSpPr>
        <p:spPr>
          <a:xfrm>
            <a:off x="6232557" y="2556000"/>
            <a:ext cx="2592000" cy="3394800"/>
          </a:xfrm>
        </p:spPr>
        <p:txBody>
          <a:bodyPr/>
          <a:lstStyle>
            <a:lvl1pPr>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Tree>
    <p:extLst>
      <p:ext uri="{BB962C8B-B14F-4D97-AF65-F5344CB8AC3E}">
        <p14:creationId xmlns:p14="http://schemas.microsoft.com/office/powerpoint/2010/main" val="254092320"/>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Title, subtitle, 1 column text with charts">
    <p:spTree>
      <p:nvGrpSpPr>
        <p:cNvPr id="1" name=""/>
        <p:cNvGrpSpPr/>
        <p:nvPr/>
      </p:nvGrpSpPr>
      <p:grpSpPr>
        <a:xfrm>
          <a:off x="0" y="0"/>
          <a:ext cx="0" cy="0"/>
          <a:chOff x="0" y="0"/>
          <a:chExt cx="0" cy="0"/>
        </a:xfrm>
      </p:grpSpPr>
      <p:sp>
        <p:nvSpPr>
          <p:cNvPr id="8"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9" name="Title Placeholder 1"/>
          <p:cNvSpPr>
            <a:spLocks noGrp="1"/>
          </p:cNvSpPr>
          <p:nvPr>
            <p:ph type="title" hasCustomPrompt="1"/>
          </p:nvPr>
        </p:nvSpPr>
        <p:spPr>
          <a:xfrm>
            <a:off x="501650" y="317500"/>
            <a:ext cx="11188700" cy="698501"/>
          </a:xfrm>
          <a:prstGeom prst="rect">
            <a:avLst/>
          </a:prstGeom>
        </p:spPr>
        <p:txBody>
          <a:bodyPr vert="horz" lIns="0" tIns="0" rIns="0" bIns="0" rtlCol="0" anchor="t" anchorCtr="0">
            <a:noAutofit/>
          </a:bodyPr>
          <a:lstStyle>
            <a:lvl1pPr>
              <a:defRPr/>
            </a:lvl1pPr>
          </a:lstStyle>
          <a:p>
            <a:r>
              <a:rPr lang="en-US"/>
              <a:t>Click to add title</a:t>
            </a:r>
          </a:p>
        </p:txBody>
      </p:sp>
      <p:sp>
        <p:nvSpPr>
          <p:cNvPr id="10" name="Text Placeholder 18"/>
          <p:cNvSpPr>
            <a:spLocks noGrp="1"/>
          </p:cNvSpPr>
          <p:nvPr>
            <p:ph idx="1"/>
          </p:nvPr>
        </p:nvSpPr>
        <p:spPr>
          <a:xfrm>
            <a:off x="501650" y="1665289"/>
            <a:ext cx="5594351" cy="4716463"/>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4011139786"/>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1723912043"/>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65401495"/>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showMasterSp="0" preserve="1" userDrawn="1">
  <p:cSld name="Divider - Deloitte dark blue">
    <p:bg bwMode="gray">
      <p:bgPr>
        <a:solidFill>
          <a:schemeClr val="accent4"/>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69900" y="1705668"/>
            <a:ext cx="10418233" cy="1592403"/>
          </a:xfr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60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2223118964"/>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Divider - Deloitte black">
    <p:bg bwMode="gray">
      <p:bgPr>
        <a:solidFill>
          <a:schemeClr val="tx1"/>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69900" y="1705668"/>
            <a:ext cx="10418233" cy="1592403"/>
          </a:xfr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60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7" name="TextBox 6">
            <a:extLst>
              <a:ext uri="{FF2B5EF4-FFF2-40B4-BE49-F238E27FC236}">
                <a16:creationId xmlns:a16="http://schemas.microsoft.com/office/drawing/2014/main" id="{E8E60749-A3E0-4E09-BF50-6D6B361BEF91}"/>
              </a:ext>
            </a:extLst>
          </p:cNvPr>
          <p:cNvSpPr txBox="1"/>
          <p:nvPr userDrawn="1"/>
        </p:nvSpPr>
        <p:spPr>
          <a:xfrm>
            <a:off x="6335184" y="6477000"/>
            <a:ext cx="4896560" cy="2769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a:solidFill>
                  <a:schemeClr val="bg1"/>
                </a:solidFill>
                <a:latin typeface="Calibri" panose="020F0502020204030204" pitchFamily="34" charset="0"/>
                <a:cs typeface="Calibri" panose="020F0502020204030204" pitchFamily="34" charset="0"/>
              </a:rPr>
              <a:t>Presentation title</a:t>
            </a:r>
            <a:br>
              <a:rPr lang="en-US" sz="900" noProof="0">
                <a:solidFill>
                  <a:schemeClr val="bg1"/>
                </a:solidFill>
                <a:latin typeface="Calibri" panose="020F0502020204030204" pitchFamily="34" charset="0"/>
                <a:cs typeface="Calibri" panose="020F0502020204030204" pitchFamily="34" charset="0"/>
              </a:rPr>
            </a:br>
            <a:r>
              <a:rPr lang="en-US" sz="900" noProof="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8" name="TextBox 7">
            <a:extLst>
              <a:ext uri="{FF2B5EF4-FFF2-40B4-BE49-F238E27FC236}">
                <a16:creationId xmlns:a16="http://schemas.microsoft.com/office/drawing/2014/main" id="{2AD12011-8F73-49BB-8C12-BDC820477529}"/>
              </a:ext>
            </a:extLst>
          </p:cNvPr>
          <p:cNvSpPr txBox="1"/>
          <p:nvPr userDrawn="1"/>
        </p:nvSpPr>
        <p:spPr>
          <a:xfrm>
            <a:off x="501649" y="6477001"/>
            <a:ext cx="5355168" cy="276999"/>
          </a:xfrm>
          <a:prstGeom prst="rect">
            <a:avLst/>
          </a:prstGeom>
          <a:noFill/>
        </p:spPr>
        <p:txBody>
          <a:bodyPr wrap="square" lIns="0" tIns="0" rIns="0" bIns="0" rtlCol="0">
            <a:spAutoFit/>
          </a:bodyPr>
          <a:lstStyle/>
          <a:p>
            <a:pPr marL="0" indent="0">
              <a:spcBef>
                <a:spcPts val="600"/>
              </a:spcBef>
              <a:buSzPct val="100000"/>
              <a:buFont typeface="Arial"/>
              <a:buNone/>
            </a:pPr>
            <a:r>
              <a:rPr lang="en-US" sz="900" noProof="0">
                <a:solidFill>
                  <a:schemeClr val="bg1"/>
                </a:solidFill>
                <a:latin typeface="Calibri" panose="020F0502020204030204" pitchFamily="34" charset="0"/>
                <a:cs typeface="Calibri" panose="020F0502020204030204" pitchFamily="34" charset="0"/>
              </a:rPr>
              <a:t>Member firms and DTTL: Insert appropriate copyright</a:t>
            </a:r>
            <a:br>
              <a:rPr lang="en-US" sz="900" noProof="0">
                <a:solidFill>
                  <a:schemeClr val="bg1"/>
                </a:solidFill>
                <a:latin typeface="Calibri" panose="020F0502020204030204" pitchFamily="34" charset="0"/>
                <a:cs typeface="Calibri" panose="020F0502020204030204" pitchFamily="34" charset="0"/>
              </a:rPr>
            </a:br>
            <a:r>
              <a:rPr lang="en-US" sz="900" noProof="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9" name="TextBox 8">
            <a:extLst>
              <a:ext uri="{FF2B5EF4-FFF2-40B4-BE49-F238E27FC236}">
                <a16:creationId xmlns:a16="http://schemas.microsoft.com/office/drawing/2014/main" id="{8194F347-CBED-4284-9EC5-49E7D0DE163A}"/>
              </a:ext>
            </a:extLst>
          </p:cNvPr>
          <p:cNvSpPr txBox="1"/>
          <p:nvPr userDrawn="1"/>
        </p:nvSpPr>
        <p:spPr>
          <a:xfrm>
            <a:off x="11382377" y="6477001"/>
            <a:ext cx="307975" cy="138499"/>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900" noProof="0" smtClean="0">
                <a:solidFill>
                  <a:schemeClr val="bg1"/>
                </a:solidFill>
                <a:latin typeface="Calibri" panose="020F0502020204030204" pitchFamily="34" charset="0"/>
                <a:cs typeface="Calibri" panose="020F0502020204030204" pitchFamily="34" charset="0"/>
              </a:rPr>
              <a:pPr marL="0" indent="0" algn="r">
                <a:spcBef>
                  <a:spcPts val="600"/>
                </a:spcBef>
                <a:buSzPct val="100000"/>
                <a:buFont typeface="Arial"/>
                <a:buNone/>
              </a:pPr>
              <a:t>‹#›</a:t>
            </a:fld>
            <a:endParaRPr lang="en-US" sz="900" noProof="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20138254"/>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1_Divider - Deloitt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1" y="1705668"/>
            <a:ext cx="10418233" cy="1592403"/>
          </a:xfrm>
        </p:spPr>
        <p:txBody>
          <a:bodyPr anchor="b"/>
          <a:lstStyle>
            <a:lvl1pPr>
              <a:lnSpc>
                <a:spcPct val="95000"/>
              </a:lnSpc>
              <a:defRPr sz="3600" b="1">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Text Placeholder 2"/>
          <p:cNvSpPr>
            <a:spLocks noGrp="1"/>
          </p:cNvSpPr>
          <p:nvPr>
            <p:ph type="body" idx="1"/>
          </p:nvPr>
        </p:nvSpPr>
        <p:spPr bwMode="gray">
          <a:xfrm>
            <a:off x="469900" y="3429000"/>
            <a:ext cx="10541000" cy="1566532"/>
          </a:xfrm>
        </p:spPr>
        <p:txBody>
          <a:bodyPr lIns="0" tIns="0" rIns="0" bIns="0">
            <a:noAutofit/>
          </a:bodyPr>
          <a:lstStyle>
            <a:lvl1pPr marL="0" indent="0">
              <a:lnSpc>
                <a:spcPct val="95000"/>
              </a:lnSpc>
              <a:spcAft>
                <a:spcPts val="0"/>
              </a:spcAft>
              <a:buNone/>
              <a:defRPr sz="360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2006416281"/>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Key statement dark blue">
    <p:bg>
      <p:bgPr>
        <a:solidFill>
          <a:schemeClr val="accent4"/>
        </a:solidFill>
        <a:effectLst/>
      </p:bgPr>
    </p:bg>
    <p:spTree>
      <p:nvGrpSpPr>
        <p:cNvPr id="1" name=""/>
        <p:cNvGrpSpPr/>
        <p:nvPr/>
      </p:nvGrpSpPr>
      <p:grpSpPr>
        <a:xfrm>
          <a:off x="0" y="0"/>
          <a:ext cx="0" cy="0"/>
          <a:chOff x="0" y="0"/>
          <a:chExt cx="0" cy="0"/>
        </a:xfrm>
      </p:grpSpPr>
      <p:sp>
        <p:nvSpPr>
          <p:cNvPr id="13" name="Text Placeholder 3"/>
          <p:cNvSpPr>
            <a:spLocks noGrp="1"/>
          </p:cNvSpPr>
          <p:nvPr>
            <p:ph type="body" sz="quarter" idx="10"/>
          </p:nvPr>
        </p:nvSpPr>
        <p:spPr>
          <a:xfrm>
            <a:off x="480484" y="1590675"/>
            <a:ext cx="9029604" cy="4708525"/>
          </a:xfrm>
          <a:prstGeom prst="rect">
            <a:avLst/>
          </a:prstGeom>
        </p:spPr>
        <p:txBody>
          <a:bodyPr>
            <a:noAutofit/>
          </a:bodyPr>
          <a:lstStyle>
            <a:lvl1pPr>
              <a:spcBef>
                <a:spcPts val="4800"/>
              </a:spcBef>
              <a:defRPr sz="2800">
                <a:solidFill>
                  <a:schemeClr val="bg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Click to edit Master text styles</a:t>
            </a:r>
          </a:p>
        </p:txBody>
      </p:sp>
      <p:sp>
        <p:nvSpPr>
          <p:cNvPr id="14" name="TextBox 13"/>
          <p:cNvSpPr txBox="1"/>
          <p:nvPr userDrawn="1"/>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15" name="TextBox 14"/>
          <p:cNvSpPr txBox="1"/>
          <p:nvPr userDrawn="1"/>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16" name="TextBox 15"/>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1838567645"/>
      </p:ext>
    </p:extLst>
  </p:cSld>
  <p:clrMapOvr>
    <a:masterClrMapping/>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1_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69900" y="1590675"/>
            <a:ext cx="9029604" cy="4708525"/>
          </a:xfrm>
          <a:prstGeom prst="rect">
            <a:avLst/>
          </a:prstGeom>
        </p:spPr>
        <p:txBody>
          <a:bodyPr>
            <a:noAutofit/>
          </a:bodyPr>
          <a:lstStyle>
            <a:lvl1pPr>
              <a:spcBef>
                <a:spcPts val="4800"/>
              </a:spcBef>
              <a:defRPr sz="36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Click to edit Master text styles</a:t>
            </a:r>
          </a:p>
        </p:txBody>
      </p:sp>
    </p:spTree>
    <p:extLst>
      <p:ext uri="{BB962C8B-B14F-4D97-AF65-F5344CB8AC3E}">
        <p14:creationId xmlns:p14="http://schemas.microsoft.com/office/powerpoint/2010/main" val="77683035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1_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4"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
        <p:nvSpPr>
          <p:cNvPr id="8" name="Text Placeholder 18"/>
          <p:cNvSpPr>
            <a:spLocks noGrp="1"/>
          </p:cNvSpPr>
          <p:nvPr>
            <p:ph idx="1"/>
          </p:nvPr>
        </p:nvSpPr>
        <p:spPr>
          <a:xfrm>
            <a:off x="502920" y="1665818"/>
            <a:ext cx="11252200" cy="4633383"/>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06935940"/>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1_Title, subtitle &amp; 1 column - large">
    <p:spTree>
      <p:nvGrpSpPr>
        <p:cNvPr id="1" name=""/>
        <p:cNvGrpSpPr/>
        <p:nvPr/>
      </p:nvGrpSpPr>
      <p:grpSpPr>
        <a:xfrm>
          <a:off x="0" y="0"/>
          <a:ext cx="0" cy="0"/>
          <a:chOff x="0" y="0"/>
          <a:chExt cx="0" cy="0"/>
        </a:xfrm>
      </p:grpSpPr>
      <p:sp>
        <p:nvSpPr>
          <p:cNvPr id="8" name="Text Placeholder 18"/>
          <p:cNvSpPr>
            <a:spLocks noGrp="1"/>
          </p:cNvSpPr>
          <p:nvPr>
            <p:ph idx="1"/>
          </p:nvPr>
        </p:nvSpPr>
        <p:spPr>
          <a:xfrm>
            <a:off x="502920" y="1676402"/>
            <a:ext cx="11252200" cy="4622799"/>
          </a:xfrm>
          <a:prstGeom prst="rect">
            <a:avLst/>
          </a:prstGeom>
        </p:spPr>
        <p:txBody>
          <a:bodyPr vert="horz" lIns="0" tIns="0" rIns="0" bIns="0" rtlCol="0">
            <a:noAutofit/>
          </a:bodyPr>
          <a:lstStyle>
            <a:lvl1pPr>
              <a:defRPr sz="16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6"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3448320542"/>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1_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502920" y="2054581"/>
            <a:ext cx="11252200" cy="3928209"/>
          </a:xfrm>
          <a:prstGeom prst="rect">
            <a:avLst/>
          </a:prstGeom>
        </p:spPr>
        <p:txBody>
          <a:bodyPr/>
          <a:lstStyle/>
          <a:p>
            <a:r>
              <a:rPr lang="en-US" noProof="0"/>
              <a:t>Click icon to add chart</a:t>
            </a:r>
          </a:p>
        </p:txBody>
      </p:sp>
      <p:sp>
        <p:nvSpPr>
          <p:cNvPr id="18" name="Text Placeholder 8"/>
          <p:cNvSpPr>
            <a:spLocks noGrp="1"/>
          </p:cNvSpPr>
          <p:nvPr>
            <p:ph type="body" sz="quarter" idx="18"/>
          </p:nvPr>
        </p:nvSpPr>
        <p:spPr>
          <a:xfrm>
            <a:off x="502920" y="1659816"/>
            <a:ext cx="11252200" cy="357187"/>
          </a:xfrm>
        </p:spPr>
        <p:txBody>
          <a:bodyPr/>
          <a:lstStyle/>
          <a:p>
            <a:pPr lvl="0"/>
            <a:r>
              <a:rPr lang="en-US" noProof="0"/>
              <a:t>Click to edit Master text styles</a:t>
            </a:r>
          </a:p>
        </p:txBody>
      </p:sp>
      <p:sp>
        <p:nvSpPr>
          <p:cNvPr id="19" name="Text Placeholder 7"/>
          <p:cNvSpPr>
            <a:spLocks noGrp="1"/>
          </p:cNvSpPr>
          <p:nvPr>
            <p:ph type="body" sz="quarter" idx="23"/>
          </p:nvPr>
        </p:nvSpPr>
        <p:spPr>
          <a:xfrm>
            <a:off x="468000" y="5982790"/>
            <a:ext cx="11252201" cy="316411"/>
          </a:xfrm>
        </p:spPr>
        <p:txBody>
          <a:bodyPr>
            <a:noAutofit/>
          </a:bodyPr>
          <a:lstStyle>
            <a:lvl1pPr>
              <a:spcAft>
                <a:spcPts val="0"/>
              </a:spcAft>
              <a:defRPr sz="900"/>
            </a:lvl1pPr>
          </a:lstStyle>
          <a:p>
            <a:pPr lvl="0"/>
            <a:r>
              <a:rPr lang="en-US" noProof="0"/>
              <a:t>Click to edit Master text styles</a:t>
            </a:r>
          </a:p>
        </p:txBody>
      </p:sp>
      <p:sp>
        <p:nvSpPr>
          <p:cNvPr id="7"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8"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1573944226"/>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1_3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502920" y="2051999"/>
            <a:ext cx="3600000" cy="3930791"/>
          </a:xfrm>
          <a:prstGeom prst="rect">
            <a:avLst/>
          </a:prstGeom>
        </p:spPr>
        <p:txBody>
          <a:bodyPr/>
          <a:lstStyle/>
          <a:p>
            <a:r>
              <a:rPr lang="en-US" noProof="0"/>
              <a:t>Click icon to add chart</a:t>
            </a:r>
          </a:p>
        </p:txBody>
      </p:sp>
      <p:sp>
        <p:nvSpPr>
          <p:cNvPr id="18" name="Text Placeholder 8"/>
          <p:cNvSpPr>
            <a:spLocks noGrp="1"/>
          </p:cNvSpPr>
          <p:nvPr>
            <p:ph type="body" sz="quarter" idx="18"/>
          </p:nvPr>
        </p:nvSpPr>
        <p:spPr>
          <a:xfrm>
            <a:off x="502920" y="1665289"/>
            <a:ext cx="3600000" cy="392112"/>
          </a:xfrm>
        </p:spPr>
        <p:txBody>
          <a:bodyPr/>
          <a:lstStyle/>
          <a:p>
            <a:pPr lvl="0"/>
            <a:r>
              <a:rPr lang="en-US" noProof="0"/>
              <a:t>Click to edit Master text styles</a:t>
            </a:r>
          </a:p>
        </p:txBody>
      </p:sp>
      <p:sp>
        <p:nvSpPr>
          <p:cNvPr id="7" name="Chart Placeholder 3"/>
          <p:cNvSpPr>
            <a:spLocks noGrp="1"/>
          </p:cNvSpPr>
          <p:nvPr>
            <p:ph type="chart" sz="quarter" idx="19"/>
          </p:nvPr>
        </p:nvSpPr>
        <p:spPr>
          <a:xfrm>
            <a:off x="4296000" y="2051998"/>
            <a:ext cx="3600000" cy="3930791"/>
          </a:xfrm>
          <a:prstGeom prst="rect">
            <a:avLst/>
          </a:prstGeom>
        </p:spPr>
        <p:txBody>
          <a:bodyPr/>
          <a:lstStyle/>
          <a:p>
            <a:r>
              <a:rPr lang="en-US" noProof="0"/>
              <a:t>Click icon to add chart</a:t>
            </a:r>
          </a:p>
        </p:txBody>
      </p:sp>
      <p:sp>
        <p:nvSpPr>
          <p:cNvPr id="8" name="Text Placeholder 8"/>
          <p:cNvSpPr>
            <a:spLocks noGrp="1"/>
          </p:cNvSpPr>
          <p:nvPr>
            <p:ph type="body" sz="quarter" idx="20"/>
          </p:nvPr>
        </p:nvSpPr>
        <p:spPr>
          <a:xfrm>
            <a:off x="4296003" y="1665288"/>
            <a:ext cx="3600000" cy="392112"/>
          </a:xfrm>
        </p:spPr>
        <p:txBody>
          <a:bodyPr/>
          <a:lstStyle/>
          <a:p>
            <a:pPr lvl="0"/>
            <a:r>
              <a:rPr lang="en-US" noProof="0"/>
              <a:t>Click to edit Master text styles</a:t>
            </a:r>
          </a:p>
        </p:txBody>
      </p:sp>
      <p:sp>
        <p:nvSpPr>
          <p:cNvPr id="9" name="Chart Placeholder 3"/>
          <p:cNvSpPr>
            <a:spLocks noGrp="1"/>
          </p:cNvSpPr>
          <p:nvPr>
            <p:ph type="chart" sz="quarter" idx="21"/>
          </p:nvPr>
        </p:nvSpPr>
        <p:spPr>
          <a:xfrm>
            <a:off x="8086960" y="2051999"/>
            <a:ext cx="3600000" cy="3930791"/>
          </a:xfrm>
          <a:prstGeom prst="rect">
            <a:avLst/>
          </a:prstGeom>
        </p:spPr>
        <p:txBody>
          <a:bodyPr/>
          <a:lstStyle/>
          <a:p>
            <a:r>
              <a:rPr lang="en-US" noProof="0"/>
              <a:t>Click icon to add chart</a:t>
            </a:r>
          </a:p>
        </p:txBody>
      </p:sp>
      <p:sp>
        <p:nvSpPr>
          <p:cNvPr id="10" name="Text Placeholder 8"/>
          <p:cNvSpPr>
            <a:spLocks noGrp="1"/>
          </p:cNvSpPr>
          <p:nvPr>
            <p:ph type="body" sz="quarter" idx="22"/>
          </p:nvPr>
        </p:nvSpPr>
        <p:spPr>
          <a:xfrm>
            <a:off x="8086959" y="1659145"/>
            <a:ext cx="3600000" cy="398256"/>
          </a:xfrm>
        </p:spPr>
        <p:txBody>
          <a:bodyPr/>
          <a:lstStyle/>
          <a:p>
            <a:pPr lvl="0"/>
            <a:r>
              <a:rPr lang="en-US" noProof="0"/>
              <a:t>Click to edit Master text styles</a:t>
            </a:r>
          </a:p>
        </p:txBody>
      </p:sp>
      <p:sp>
        <p:nvSpPr>
          <p:cNvPr id="11" name="Text Placeholder 7"/>
          <p:cNvSpPr>
            <a:spLocks noGrp="1"/>
          </p:cNvSpPr>
          <p:nvPr>
            <p:ph type="body" sz="quarter" idx="23"/>
          </p:nvPr>
        </p:nvSpPr>
        <p:spPr>
          <a:xfrm>
            <a:off x="468000" y="5982790"/>
            <a:ext cx="11252201" cy="316411"/>
          </a:xfrm>
        </p:spPr>
        <p:txBody>
          <a:bodyPr>
            <a:noAutofit/>
          </a:bodyPr>
          <a:lstStyle>
            <a:lvl1pPr>
              <a:spcAft>
                <a:spcPts val="0"/>
              </a:spcAft>
              <a:defRPr sz="900"/>
            </a:lvl1pPr>
          </a:lstStyle>
          <a:p>
            <a:pPr lvl="0"/>
            <a:r>
              <a:rPr lang="en-US" noProof="0"/>
              <a:t>Click to edit Master text styles</a:t>
            </a:r>
          </a:p>
        </p:txBody>
      </p:sp>
      <p:sp>
        <p:nvSpPr>
          <p:cNvPr id="13"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4" name="Title Placeholder 1"/>
          <p:cNvSpPr>
            <a:spLocks noGrp="1"/>
          </p:cNvSpPr>
          <p:nvPr>
            <p:ph type="title"/>
          </p:nvPr>
        </p:nvSpPr>
        <p:spPr>
          <a:xfrm>
            <a:off x="502920" y="320040"/>
            <a:ext cx="11252200" cy="334101"/>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3035565767"/>
      </p:ext>
    </p:extLst>
  </p:cSld>
  <p:clrMapOvr>
    <a:masterClrMapping/>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1_2 columns of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502920" y="1665288"/>
            <a:ext cx="5328000" cy="4622507"/>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Content Placeholder 3"/>
          <p:cNvSpPr>
            <a:spLocks noGrp="1"/>
          </p:cNvSpPr>
          <p:nvPr>
            <p:ph sz="quarter" idx="20"/>
          </p:nvPr>
        </p:nvSpPr>
        <p:spPr>
          <a:xfrm>
            <a:off x="6394100" y="1656000"/>
            <a:ext cx="5328000" cy="4631795"/>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7"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3899548330"/>
      </p:ext>
    </p:extLst>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1_2 columns - large">
    <p:spTree>
      <p:nvGrpSpPr>
        <p:cNvPr id="1" name=""/>
        <p:cNvGrpSpPr/>
        <p:nvPr/>
      </p:nvGrpSpPr>
      <p:grpSpPr>
        <a:xfrm>
          <a:off x="0" y="0"/>
          <a:ext cx="0" cy="0"/>
          <a:chOff x="0" y="0"/>
          <a:chExt cx="0" cy="0"/>
        </a:xfrm>
      </p:grpSpPr>
      <p:sp>
        <p:nvSpPr>
          <p:cNvPr id="11" name="Content Placeholder 3"/>
          <p:cNvSpPr>
            <a:spLocks noGrp="1"/>
          </p:cNvSpPr>
          <p:nvPr>
            <p:ph sz="quarter" idx="10"/>
          </p:nvPr>
        </p:nvSpPr>
        <p:spPr>
          <a:xfrm>
            <a:off x="502920" y="1665288"/>
            <a:ext cx="5328000" cy="4633912"/>
          </a:xfrm>
          <a:prstGeom prst="rect">
            <a:avLst/>
          </a:prstGeom>
        </p:spPr>
        <p:txBody>
          <a:bodyPr>
            <a:noAutofit/>
          </a:bodyPr>
          <a:lstStyle>
            <a:lvl1pPr>
              <a:tabLst>
                <a:tab pos="6705432" algn="r"/>
              </a:tabLst>
              <a:defRPr sz="1600"/>
            </a:lvl1pPr>
            <a:lvl2pPr>
              <a:tabLst>
                <a:tab pos="6705432" algn="r"/>
              </a:tabLst>
              <a:defRPr sz="1600"/>
            </a:lvl2pPr>
            <a:lvl3pPr>
              <a:tabLst>
                <a:tab pos="6705432" algn="r"/>
              </a:tabLst>
              <a:defRPr sz="1600"/>
            </a:lvl3pPr>
            <a:lvl4pPr>
              <a:tabLst>
                <a:tab pos="6705432" algn="r"/>
              </a:tabLst>
              <a:defRPr sz="1600"/>
            </a:lvl4pPr>
            <a:lvl5pPr>
              <a:tabLst>
                <a:tab pos="6705432" algn="r"/>
              </a:tabLst>
              <a:defRPr sz="1000" baseline="0"/>
            </a:lvl5pPr>
            <a:lvl6pPr>
              <a:defRPr sz="2133"/>
            </a:lvl6pPr>
            <a:lvl7pPr>
              <a:defRPr sz="2133"/>
            </a:lvl7pPr>
            <a:lvl8pPr>
              <a:defRPr sz="2133"/>
            </a:lvl8pPr>
            <a:lvl9pPr>
              <a:defRPr sz="2133"/>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Content Placeholder 3"/>
          <p:cNvSpPr>
            <a:spLocks noGrp="1"/>
          </p:cNvSpPr>
          <p:nvPr>
            <p:ph sz="quarter" idx="20"/>
          </p:nvPr>
        </p:nvSpPr>
        <p:spPr>
          <a:xfrm>
            <a:off x="6394100" y="1665288"/>
            <a:ext cx="5328000" cy="4633912"/>
          </a:xfrm>
          <a:prstGeom prst="rect">
            <a:avLst/>
          </a:prstGeom>
        </p:spPr>
        <p:txBody>
          <a:bodyPr>
            <a:noAutofit/>
          </a:bodyPr>
          <a:lstStyle>
            <a:lvl1pPr>
              <a:tabLst>
                <a:tab pos="6705432" algn="r"/>
              </a:tabLst>
              <a:defRPr sz="1600"/>
            </a:lvl1pPr>
            <a:lvl2pPr>
              <a:tabLst>
                <a:tab pos="6705432" algn="r"/>
              </a:tabLst>
              <a:defRPr sz="1600"/>
            </a:lvl2pPr>
            <a:lvl3pPr>
              <a:tabLst>
                <a:tab pos="6705432" algn="r"/>
              </a:tabLst>
              <a:defRPr sz="1600"/>
            </a:lvl3pPr>
            <a:lvl4pPr>
              <a:tabLst>
                <a:tab pos="6705432" algn="r"/>
              </a:tabLst>
              <a:defRPr sz="1600"/>
            </a:lvl4pPr>
            <a:lvl5pPr>
              <a:tabLst>
                <a:tab pos="6705432" algn="r"/>
              </a:tabLst>
              <a:defRPr sz="1000" baseline="0"/>
            </a:lvl5pPr>
            <a:lvl6pPr>
              <a:defRPr sz="2133"/>
            </a:lvl6pPr>
            <a:lvl7pPr>
              <a:defRPr sz="2133"/>
            </a:lvl7pPr>
            <a:lvl8pPr>
              <a:defRPr sz="2133"/>
            </a:lvl8pPr>
            <a:lvl9pPr>
              <a:defRPr sz="2133"/>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9"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2998540917"/>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1_Text and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502920" y="1665288"/>
            <a:ext cx="5480400" cy="4317502"/>
          </a:xfrm>
          <a:prstGeom prst="rect">
            <a:avLst/>
          </a:prstGeom>
        </p:spPr>
        <p:txBody>
          <a:bodyPr>
            <a:noAutofit/>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Chart Placeholder 2"/>
          <p:cNvSpPr>
            <a:spLocks noGrp="1"/>
          </p:cNvSpPr>
          <p:nvPr>
            <p:ph type="chart" sz="quarter" idx="21"/>
          </p:nvPr>
        </p:nvSpPr>
        <p:spPr>
          <a:xfrm>
            <a:off x="6239584" y="2125013"/>
            <a:ext cx="5482516" cy="3857777"/>
          </a:xfrm>
        </p:spPr>
        <p:txBody>
          <a:bodyPr>
            <a:noAutofit/>
          </a:bodyPr>
          <a:lstStyle/>
          <a:p>
            <a:r>
              <a:rPr lang="en-US" noProof="0"/>
              <a:t>Click icon to add chart</a:t>
            </a:r>
          </a:p>
        </p:txBody>
      </p:sp>
      <p:sp>
        <p:nvSpPr>
          <p:cNvPr id="6" name="Text Placeholder 5"/>
          <p:cNvSpPr>
            <a:spLocks noGrp="1"/>
          </p:cNvSpPr>
          <p:nvPr>
            <p:ph type="body" sz="quarter" idx="22"/>
          </p:nvPr>
        </p:nvSpPr>
        <p:spPr>
          <a:xfrm>
            <a:off x="6239584" y="1655763"/>
            <a:ext cx="5482516" cy="420687"/>
          </a:xfrm>
        </p:spPr>
        <p:txBody>
          <a:bodyPr>
            <a:noAutofit/>
          </a:bodyPr>
          <a:lstStyle/>
          <a:p>
            <a:pPr lvl="0"/>
            <a:r>
              <a:rPr lang="en-US" noProof="0"/>
              <a:t>Click to edit Master text styles</a:t>
            </a:r>
          </a:p>
        </p:txBody>
      </p:sp>
      <p:sp>
        <p:nvSpPr>
          <p:cNvPr id="9" name="Text Placeholder 7"/>
          <p:cNvSpPr>
            <a:spLocks noGrp="1"/>
          </p:cNvSpPr>
          <p:nvPr>
            <p:ph type="body" sz="quarter" idx="23"/>
          </p:nvPr>
        </p:nvSpPr>
        <p:spPr>
          <a:xfrm>
            <a:off x="468000" y="5982790"/>
            <a:ext cx="11252201" cy="316411"/>
          </a:xfrm>
        </p:spPr>
        <p:txBody>
          <a:bodyPr>
            <a:noAutofit/>
          </a:bodyPr>
          <a:lstStyle>
            <a:lvl1pPr>
              <a:spcAft>
                <a:spcPts val="0"/>
              </a:spcAft>
              <a:defRPr sz="900"/>
            </a:lvl1pPr>
          </a:lstStyle>
          <a:p>
            <a:pPr lvl="0"/>
            <a:r>
              <a:rPr lang="en-US" noProof="0"/>
              <a:t>Click to edit Master text styles</a:t>
            </a:r>
          </a:p>
        </p:txBody>
      </p:sp>
      <p:sp>
        <p:nvSpPr>
          <p:cNvPr id="12"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4"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2538722740"/>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1_2 chart">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6239584" y="2125013"/>
            <a:ext cx="5482516" cy="3857777"/>
          </a:xfrm>
        </p:spPr>
        <p:txBody>
          <a:bodyPr>
            <a:noAutofit/>
          </a:bodyPr>
          <a:lstStyle/>
          <a:p>
            <a:r>
              <a:rPr lang="en-US" noProof="0"/>
              <a:t>Click icon to add chart</a:t>
            </a:r>
          </a:p>
        </p:txBody>
      </p:sp>
      <p:sp>
        <p:nvSpPr>
          <p:cNvPr id="6" name="Text Placeholder 5"/>
          <p:cNvSpPr>
            <a:spLocks noGrp="1"/>
          </p:cNvSpPr>
          <p:nvPr>
            <p:ph type="body" sz="quarter" idx="22"/>
          </p:nvPr>
        </p:nvSpPr>
        <p:spPr>
          <a:xfrm>
            <a:off x="6239585" y="1654028"/>
            <a:ext cx="5482516" cy="420687"/>
          </a:xfrm>
        </p:spPr>
        <p:txBody>
          <a:bodyPr>
            <a:noAutofit/>
          </a:bodyPr>
          <a:lstStyle/>
          <a:p>
            <a:pPr lvl="0"/>
            <a:r>
              <a:rPr lang="en-US" noProof="0"/>
              <a:t>Click to edit Master text styles</a:t>
            </a:r>
          </a:p>
        </p:txBody>
      </p:sp>
      <p:sp>
        <p:nvSpPr>
          <p:cNvPr id="9" name="Chart Placeholder 2"/>
          <p:cNvSpPr>
            <a:spLocks noGrp="1"/>
          </p:cNvSpPr>
          <p:nvPr>
            <p:ph type="chart" sz="quarter" idx="24"/>
          </p:nvPr>
        </p:nvSpPr>
        <p:spPr>
          <a:xfrm>
            <a:off x="502920" y="2125013"/>
            <a:ext cx="5482517" cy="3857777"/>
          </a:xfrm>
        </p:spPr>
        <p:txBody>
          <a:bodyPr>
            <a:noAutofit/>
          </a:bodyPr>
          <a:lstStyle/>
          <a:p>
            <a:r>
              <a:rPr lang="en-US" noProof="0"/>
              <a:t>Click icon to add chart</a:t>
            </a:r>
          </a:p>
        </p:txBody>
      </p:sp>
      <p:sp>
        <p:nvSpPr>
          <p:cNvPr id="12" name="Text Placeholder 5"/>
          <p:cNvSpPr>
            <a:spLocks noGrp="1"/>
          </p:cNvSpPr>
          <p:nvPr>
            <p:ph type="body" sz="quarter" idx="25"/>
          </p:nvPr>
        </p:nvSpPr>
        <p:spPr>
          <a:xfrm>
            <a:off x="502920" y="1665288"/>
            <a:ext cx="5534662" cy="409427"/>
          </a:xfrm>
        </p:spPr>
        <p:txBody>
          <a:bodyPr>
            <a:noAutofit/>
          </a:bodyPr>
          <a:lstStyle/>
          <a:p>
            <a:pPr lvl="0"/>
            <a:r>
              <a:rPr lang="en-US" noProof="0"/>
              <a:t>Click to edit Master text styles</a:t>
            </a:r>
          </a:p>
        </p:txBody>
      </p:sp>
      <p:sp>
        <p:nvSpPr>
          <p:cNvPr id="14" name="Text Placeholder 7"/>
          <p:cNvSpPr>
            <a:spLocks noGrp="1"/>
          </p:cNvSpPr>
          <p:nvPr>
            <p:ph type="body" sz="quarter" idx="23"/>
          </p:nvPr>
        </p:nvSpPr>
        <p:spPr>
          <a:xfrm>
            <a:off x="468000" y="5982790"/>
            <a:ext cx="11252201" cy="316411"/>
          </a:xfrm>
        </p:spPr>
        <p:txBody>
          <a:bodyPr>
            <a:noAutofit/>
          </a:bodyPr>
          <a:lstStyle>
            <a:lvl1pPr>
              <a:spcAft>
                <a:spcPts val="0"/>
              </a:spcAft>
              <a:defRPr sz="900"/>
            </a:lvl1pPr>
          </a:lstStyle>
          <a:p>
            <a:pPr lvl="0"/>
            <a:r>
              <a:rPr lang="en-US" noProof="0"/>
              <a:t>Click to edit Master text styles</a:t>
            </a:r>
          </a:p>
        </p:txBody>
      </p:sp>
      <p:sp>
        <p:nvSpPr>
          <p:cNvPr id="16"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7"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3029473253"/>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1_2 column content">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502920" y="1665289"/>
            <a:ext cx="4431857" cy="4633913"/>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Content Placeholder 3"/>
          <p:cNvSpPr>
            <a:spLocks noGrp="1"/>
          </p:cNvSpPr>
          <p:nvPr>
            <p:ph sz="quarter" idx="16"/>
          </p:nvPr>
        </p:nvSpPr>
        <p:spPr>
          <a:xfrm>
            <a:off x="5482100" y="1700213"/>
            <a:ext cx="6240000" cy="4598989"/>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1"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143556052"/>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Key statement teal">
    <p:bg>
      <p:bgPr>
        <a:solidFill>
          <a:schemeClr val="accent5"/>
        </a:solidFill>
        <a:effectLst/>
      </p:bgPr>
    </p:bg>
    <p:spTree>
      <p:nvGrpSpPr>
        <p:cNvPr id="1" name=""/>
        <p:cNvGrpSpPr/>
        <p:nvPr/>
      </p:nvGrpSpPr>
      <p:grpSpPr>
        <a:xfrm>
          <a:off x="0" y="0"/>
          <a:ext cx="0" cy="0"/>
          <a:chOff x="0" y="0"/>
          <a:chExt cx="0" cy="0"/>
        </a:xfrm>
      </p:grpSpPr>
      <p:sp>
        <p:nvSpPr>
          <p:cNvPr id="17" name="Text Placeholder 3"/>
          <p:cNvSpPr>
            <a:spLocks noGrp="1"/>
          </p:cNvSpPr>
          <p:nvPr>
            <p:ph type="body" sz="quarter" idx="10"/>
          </p:nvPr>
        </p:nvSpPr>
        <p:spPr>
          <a:xfrm>
            <a:off x="480484" y="1590675"/>
            <a:ext cx="9029604" cy="4708525"/>
          </a:xfrm>
          <a:prstGeom prst="rect">
            <a:avLst/>
          </a:prstGeom>
        </p:spPr>
        <p:txBody>
          <a:bodyPr>
            <a:noAutofit/>
          </a:bodyPr>
          <a:lstStyle>
            <a:lvl1pPr>
              <a:spcBef>
                <a:spcPts val="4800"/>
              </a:spcBef>
              <a:defRPr sz="2800">
                <a:solidFill>
                  <a:schemeClr val="bg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Click to edit Master text styles</a:t>
            </a:r>
          </a:p>
        </p:txBody>
      </p:sp>
      <p:sp>
        <p:nvSpPr>
          <p:cNvPr id="18" name="TextBox 17"/>
          <p:cNvSpPr txBox="1"/>
          <p:nvPr userDrawn="1"/>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19" name="TextBox 18"/>
          <p:cNvSpPr txBox="1"/>
          <p:nvPr userDrawn="1"/>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20" name="TextBox 19"/>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126737543"/>
      </p:ext>
    </p:extLst>
  </p:cSld>
  <p:clrMapOvr>
    <a:masterClrMapping/>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1_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7455116" y="1626099"/>
            <a:ext cx="4266983"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p:txBody>
      </p:sp>
      <p:sp>
        <p:nvSpPr>
          <p:cNvPr id="8" name="Content Placeholder 3"/>
          <p:cNvSpPr>
            <a:spLocks noGrp="1"/>
          </p:cNvSpPr>
          <p:nvPr>
            <p:ph sz="quarter" idx="16"/>
          </p:nvPr>
        </p:nvSpPr>
        <p:spPr>
          <a:xfrm>
            <a:off x="502920" y="1665288"/>
            <a:ext cx="6660866" cy="4633913"/>
          </a:xfrm>
          <a:prstGeom prst="rect">
            <a:avLst/>
          </a:prstGeom>
        </p:spPr>
        <p:txBody>
          <a:bodyPr>
            <a:noAutofit/>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1"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1732475566"/>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1_Team profile">
    <p:spTree>
      <p:nvGrpSpPr>
        <p:cNvPr id="1" name=""/>
        <p:cNvGrpSpPr/>
        <p:nvPr/>
      </p:nvGrpSpPr>
      <p:grpSpPr>
        <a:xfrm>
          <a:off x="0" y="0"/>
          <a:ext cx="0" cy="0"/>
          <a:chOff x="0" y="0"/>
          <a:chExt cx="0" cy="0"/>
        </a:xfrm>
      </p:grpSpPr>
      <p:sp>
        <p:nvSpPr>
          <p:cNvPr id="4" name="Picture Placeholder 6"/>
          <p:cNvSpPr>
            <a:spLocks noGrp="1"/>
          </p:cNvSpPr>
          <p:nvPr>
            <p:ph type="pic" sz="quarter" idx="13"/>
          </p:nvPr>
        </p:nvSpPr>
        <p:spPr>
          <a:xfrm>
            <a:off x="502920" y="1700213"/>
            <a:ext cx="2664000" cy="1260000"/>
          </a:xfrm>
        </p:spPr>
        <p:txBody>
          <a:bodyPr lIns="0" tIns="0" rIns="0" bIns="0">
            <a:noAutofit/>
          </a:bodyPr>
          <a:lstStyle/>
          <a:p>
            <a:r>
              <a:rPr lang="en-US" noProof="0"/>
              <a:t>Click icon to add picture</a:t>
            </a:r>
          </a:p>
        </p:txBody>
      </p:sp>
      <p:sp>
        <p:nvSpPr>
          <p:cNvPr id="5" name="Picture Placeholder 6"/>
          <p:cNvSpPr>
            <a:spLocks noGrp="1"/>
          </p:cNvSpPr>
          <p:nvPr>
            <p:ph type="pic" sz="quarter" idx="14"/>
          </p:nvPr>
        </p:nvSpPr>
        <p:spPr>
          <a:xfrm>
            <a:off x="3341040" y="1700212"/>
            <a:ext cx="2664000" cy="1260000"/>
          </a:xfrm>
        </p:spPr>
        <p:txBody>
          <a:bodyPr lIns="0" tIns="0" rIns="0" bIns="0">
            <a:noAutofit/>
          </a:bodyPr>
          <a:lstStyle/>
          <a:p>
            <a:r>
              <a:rPr lang="en-US" noProof="0"/>
              <a:t>Click icon to add picture</a:t>
            </a:r>
          </a:p>
        </p:txBody>
      </p:sp>
      <p:sp>
        <p:nvSpPr>
          <p:cNvPr id="6" name="Picture Placeholder 6"/>
          <p:cNvSpPr>
            <a:spLocks noGrp="1"/>
          </p:cNvSpPr>
          <p:nvPr>
            <p:ph type="pic" sz="quarter" idx="15"/>
          </p:nvPr>
        </p:nvSpPr>
        <p:spPr>
          <a:xfrm>
            <a:off x="6193338" y="1700212"/>
            <a:ext cx="2664000" cy="1260000"/>
          </a:xfrm>
        </p:spPr>
        <p:txBody>
          <a:bodyPr lIns="0" tIns="0" rIns="0" bIns="0">
            <a:noAutofit/>
          </a:bodyPr>
          <a:lstStyle/>
          <a:p>
            <a:r>
              <a:rPr lang="en-US" noProof="0"/>
              <a:t>Click icon to add picture</a:t>
            </a:r>
          </a:p>
        </p:txBody>
      </p:sp>
      <p:sp>
        <p:nvSpPr>
          <p:cNvPr id="7" name="Picture Placeholder 6"/>
          <p:cNvSpPr>
            <a:spLocks noGrp="1"/>
          </p:cNvSpPr>
          <p:nvPr>
            <p:ph type="pic" sz="quarter" idx="16"/>
          </p:nvPr>
        </p:nvSpPr>
        <p:spPr>
          <a:xfrm>
            <a:off x="9045636" y="1700212"/>
            <a:ext cx="2664000" cy="1260000"/>
          </a:xfrm>
        </p:spPr>
        <p:txBody>
          <a:bodyPr lIns="0" tIns="0" rIns="0" bIns="0">
            <a:noAutofit/>
          </a:bodyPr>
          <a:lstStyle/>
          <a:p>
            <a:r>
              <a:rPr lang="en-US" noProof="0"/>
              <a:t>Click icon to add picture</a:t>
            </a:r>
          </a:p>
        </p:txBody>
      </p:sp>
      <p:sp>
        <p:nvSpPr>
          <p:cNvPr id="9" name="Text Placeholder 8"/>
          <p:cNvSpPr>
            <a:spLocks noGrp="1"/>
          </p:cNvSpPr>
          <p:nvPr>
            <p:ph type="body" sz="quarter" idx="17"/>
          </p:nvPr>
        </p:nvSpPr>
        <p:spPr>
          <a:xfrm>
            <a:off x="502920" y="3076573"/>
            <a:ext cx="2640000" cy="3222628"/>
          </a:xfrm>
        </p:spPr>
        <p:txBody>
          <a:bodyPr/>
          <a:lstStyle>
            <a:lvl1pPr>
              <a:defRPr b="1">
                <a:solidFill>
                  <a:schemeClr val="accent1"/>
                </a:solidFill>
                <a:latin typeface="+mj-lt"/>
              </a:defRPr>
            </a:lvl1pPr>
            <a:lvl2pPr>
              <a:spcAft>
                <a:spcPts val="0"/>
              </a:spcAft>
              <a:defRPr/>
            </a:lvl2pPr>
            <a:lvl3pPr marL="0" indent="0">
              <a:spcAft>
                <a:spcPts val="0"/>
              </a:spcAft>
              <a:buNone/>
              <a:defRPr/>
            </a:lvl3pPr>
            <a:lvl4pPr marL="235194" indent="-235194">
              <a:spcAft>
                <a:spcPts val="0"/>
              </a:spcAft>
              <a:buFont typeface="Arial" panose="020B0604020202020204" pitchFamily="34" charset="0"/>
              <a:buChar char="•"/>
              <a:defRPr/>
            </a:lvl4pPr>
            <a:lvl5pPr marL="475188" indent="-235194">
              <a:spcAft>
                <a:spcPts val="0"/>
              </a:spcAft>
              <a:defRPr baseline="0"/>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8"/>
          </p:nvPr>
        </p:nvSpPr>
        <p:spPr>
          <a:xfrm>
            <a:off x="6207211" y="3079742"/>
            <a:ext cx="2640000" cy="3222628"/>
          </a:xfrm>
        </p:spPr>
        <p:txBody>
          <a:bodyPr/>
          <a:lstStyle>
            <a:lvl1pPr>
              <a:defRPr b="1">
                <a:solidFill>
                  <a:schemeClr val="accent1"/>
                </a:solidFill>
              </a:defRPr>
            </a:lvl1pPr>
            <a:lvl2pPr>
              <a:spcAft>
                <a:spcPts val="0"/>
              </a:spcAft>
              <a:defRPr/>
            </a:lvl2pPr>
            <a:lvl3pPr marL="0" indent="0">
              <a:spcAft>
                <a:spcPts val="0"/>
              </a:spcAft>
              <a:buNone/>
              <a:defRPr/>
            </a:lvl3pPr>
            <a:lvl4pPr marL="235194" indent="-235194">
              <a:spcAft>
                <a:spcPts val="0"/>
              </a:spcAft>
              <a:buFont typeface="Arial" panose="020B0604020202020204" pitchFamily="34" charset="0"/>
              <a:buChar char="•"/>
              <a:defRPr/>
            </a:lvl4pPr>
            <a:lvl5pPr marL="475188" indent="-235194">
              <a:spcAft>
                <a:spcPts val="0"/>
              </a:spcAft>
              <a:defRPr baseline="0"/>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19"/>
          </p:nvPr>
        </p:nvSpPr>
        <p:spPr>
          <a:xfrm>
            <a:off x="3344787" y="3076573"/>
            <a:ext cx="2640000" cy="3222628"/>
          </a:xfrm>
        </p:spPr>
        <p:txBody>
          <a:bodyPr/>
          <a:lstStyle>
            <a:lvl1pPr>
              <a:defRPr b="1">
                <a:solidFill>
                  <a:schemeClr val="accent1"/>
                </a:solidFill>
              </a:defRPr>
            </a:lvl1pPr>
            <a:lvl2pPr>
              <a:spcAft>
                <a:spcPts val="0"/>
              </a:spcAft>
              <a:defRPr/>
            </a:lvl2pPr>
            <a:lvl3pPr marL="0" indent="0">
              <a:spcAft>
                <a:spcPts val="0"/>
              </a:spcAft>
              <a:buNone/>
              <a:defRPr/>
            </a:lvl3pPr>
            <a:lvl4pPr marL="235194" indent="-235194">
              <a:spcAft>
                <a:spcPts val="0"/>
              </a:spcAft>
              <a:buFont typeface="Arial" panose="020B0604020202020204" pitchFamily="34" charset="0"/>
              <a:buChar char="•"/>
              <a:defRPr/>
            </a:lvl4pPr>
            <a:lvl5pPr marL="475188" indent="-235194">
              <a:spcAft>
                <a:spcPts val="0"/>
              </a:spcAft>
              <a:defRPr baseline="0"/>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Text Placeholder 8"/>
          <p:cNvSpPr>
            <a:spLocks noGrp="1"/>
          </p:cNvSpPr>
          <p:nvPr>
            <p:ph type="body" sz="quarter" idx="20"/>
          </p:nvPr>
        </p:nvSpPr>
        <p:spPr>
          <a:xfrm>
            <a:off x="9069636" y="3079742"/>
            <a:ext cx="2640000" cy="3222628"/>
          </a:xfrm>
        </p:spPr>
        <p:txBody>
          <a:bodyPr/>
          <a:lstStyle>
            <a:lvl1pPr>
              <a:defRPr b="1">
                <a:solidFill>
                  <a:schemeClr val="accent1"/>
                </a:solidFill>
              </a:defRPr>
            </a:lvl1pPr>
            <a:lvl2pPr>
              <a:spcAft>
                <a:spcPts val="0"/>
              </a:spcAft>
              <a:defRPr/>
            </a:lvl2pPr>
            <a:lvl3pPr marL="0" indent="0">
              <a:spcAft>
                <a:spcPts val="0"/>
              </a:spcAft>
              <a:buNone/>
              <a:defRPr/>
            </a:lvl3pPr>
            <a:lvl4pPr marL="235194" indent="-235194">
              <a:spcAft>
                <a:spcPts val="0"/>
              </a:spcAft>
              <a:buFont typeface="Arial" panose="020B0604020202020204" pitchFamily="34" charset="0"/>
              <a:buChar char="•"/>
              <a:defRPr/>
            </a:lvl4pPr>
            <a:lvl5pPr marL="475188" indent="-235194">
              <a:spcAft>
                <a:spcPts val="0"/>
              </a:spcAft>
              <a:defRPr baseline="0"/>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Text Placeholder 8"/>
          <p:cNvSpPr>
            <a:spLocks noGrp="1"/>
          </p:cNvSpPr>
          <p:nvPr>
            <p:ph type="body" sz="quarter" idx="21"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5"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2867604070"/>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1_Team profile 2">
    <p:spTree>
      <p:nvGrpSpPr>
        <p:cNvPr id="1" name=""/>
        <p:cNvGrpSpPr/>
        <p:nvPr/>
      </p:nvGrpSpPr>
      <p:grpSpPr>
        <a:xfrm>
          <a:off x="0" y="0"/>
          <a:ext cx="0" cy="0"/>
          <a:chOff x="0" y="0"/>
          <a:chExt cx="0" cy="0"/>
        </a:xfrm>
      </p:grpSpPr>
      <p:sp>
        <p:nvSpPr>
          <p:cNvPr id="4" name="Rectangle 3"/>
          <p:cNvSpPr/>
          <p:nvPr userDrawn="1"/>
        </p:nvSpPr>
        <p:spPr>
          <a:xfrm>
            <a:off x="476780" y="170386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5" name="Rectangle 4"/>
          <p:cNvSpPr/>
          <p:nvPr userDrawn="1"/>
        </p:nvSpPr>
        <p:spPr>
          <a:xfrm>
            <a:off x="6184900" y="170386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6" name="Rectangle 5"/>
          <p:cNvSpPr/>
          <p:nvPr userDrawn="1"/>
        </p:nvSpPr>
        <p:spPr>
          <a:xfrm>
            <a:off x="469900" y="406517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7" name="Rectangle 6"/>
          <p:cNvSpPr/>
          <p:nvPr userDrawn="1"/>
        </p:nvSpPr>
        <p:spPr>
          <a:xfrm>
            <a:off x="6184900" y="406517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8" name="Picture Placeholder 11"/>
          <p:cNvSpPr>
            <a:spLocks noGrp="1"/>
          </p:cNvSpPr>
          <p:nvPr>
            <p:ph type="pic" sz="quarter" idx="25"/>
          </p:nvPr>
        </p:nvSpPr>
        <p:spPr>
          <a:xfrm>
            <a:off x="476780" y="1880213"/>
            <a:ext cx="2116800" cy="1591200"/>
          </a:xfrm>
        </p:spPr>
        <p:txBody>
          <a:bodyPr/>
          <a:lstStyle>
            <a:lvl1pPr algn="ctr">
              <a:defRPr/>
            </a:lvl1pPr>
          </a:lstStyle>
          <a:p>
            <a:r>
              <a:rPr lang="en-US" noProof="0"/>
              <a:t>Click icon to add picture</a:t>
            </a:r>
          </a:p>
        </p:txBody>
      </p:sp>
      <p:sp>
        <p:nvSpPr>
          <p:cNvPr id="9" name="Picture Placeholder 11"/>
          <p:cNvSpPr>
            <a:spLocks noGrp="1"/>
          </p:cNvSpPr>
          <p:nvPr>
            <p:ph type="pic" sz="quarter" idx="27"/>
          </p:nvPr>
        </p:nvSpPr>
        <p:spPr>
          <a:xfrm>
            <a:off x="6204097" y="1880212"/>
            <a:ext cx="2116800" cy="1591200"/>
          </a:xfrm>
        </p:spPr>
        <p:txBody>
          <a:bodyPr/>
          <a:lstStyle>
            <a:lvl1pPr algn="ctr">
              <a:defRPr/>
            </a:lvl1pPr>
          </a:lstStyle>
          <a:p>
            <a:r>
              <a:rPr lang="en-US" noProof="0"/>
              <a:t>Click icon to add picture</a:t>
            </a:r>
          </a:p>
        </p:txBody>
      </p:sp>
      <p:sp>
        <p:nvSpPr>
          <p:cNvPr id="10" name="Picture Placeholder 11"/>
          <p:cNvSpPr>
            <a:spLocks noGrp="1"/>
          </p:cNvSpPr>
          <p:nvPr>
            <p:ph type="pic" sz="quarter" idx="29"/>
          </p:nvPr>
        </p:nvSpPr>
        <p:spPr>
          <a:xfrm>
            <a:off x="481779" y="4256211"/>
            <a:ext cx="2116800" cy="1591200"/>
          </a:xfrm>
        </p:spPr>
        <p:txBody>
          <a:bodyPr/>
          <a:lstStyle>
            <a:lvl1pPr algn="ctr">
              <a:defRPr/>
            </a:lvl1pPr>
          </a:lstStyle>
          <a:p>
            <a:r>
              <a:rPr lang="en-US" noProof="0"/>
              <a:t>Click icon to add picture</a:t>
            </a:r>
          </a:p>
        </p:txBody>
      </p:sp>
      <p:sp>
        <p:nvSpPr>
          <p:cNvPr id="11" name="Picture Placeholder 11"/>
          <p:cNvSpPr>
            <a:spLocks noGrp="1"/>
          </p:cNvSpPr>
          <p:nvPr>
            <p:ph type="pic" sz="quarter" idx="31"/>
          </p:nvPr>
        </p:nvSpPr>
        <p:spPr>
          <a:xfrm>
            <a:off x="6204097" y="4256211"/>
            <a:ext cx="2116800" cy="1591200"/>
          </a:xfrm>
        </p:spPr>
        <p:txBody>
          <a:bodyPr/>
          <a:lstStyle>
            <a:lvl1pPr algn="ctr">
              <a:defRPr/>
            </a:lvl1pPr>
          </a:lstStyle>
          <a:p>
            <a:r>
              <a:rPr lang="en-US" noProof="0"/>
              <a:t>Click icon to add picture</a:t>
            </a:r>
          </a:p>
        </p:txBody>
      </p:sp>
      <p:sp>
        <p:nvSpPr>
          <p:cNvPr id="13" name="Text Placeholder 12"/>
          <p:cNvSpPr>
            <a:spLocks noGrp="1"/>
          </p:cNvSpPr>
          <p:nvPr>
            <p:ph type="body" sz="quarter" idx="32"/>
          </p:nvPr>
        </p:nvSpPr>
        <p:spPr>
          <a:xfrm>
            <a:off x="2840780" y="1880213"/>
            <a:ext cx="3172800" cy="1944000"/>
          </a:xfrm>
        </p:spPr>
        <p:txBody>
          <a:bodyPr/>
          <a:lstStyle>
            <a:lvl1pPr>
              <a:spcAft>
                <a:spcPts val="0"/>
              </a:spcAft>
              <a:defRPr b="1">
                <a:latin typeface="+mj-lt"/>
              </a:defRPr>
            </a:lvl1pPr>
            <a:lvl2pPr>
              <a:spcAft>
                <a:spcPts val="0"/>
              </a:spcAft>
              <a:defRPr b="0"/>
            </a:lvl2pPr>
          </a:lstStyle>
          <a:p>
            <a:pPr lvl="0"/>
            <a:r>
              <a:rPr lang="en-US" noProof="0"/>
              <a:t>Click to edit Master text styles</a:t>
            </a:r>
          </a:p>
          <a:p>
            <a:pPr lvl="1"/>
            <a:r>
              <a:rPr lang="en-US" noProof="0"/>
              <a:t>Second level</a:t>
            </a:r>
          </a:p>
        </p:txBody>
      </p:sp>
      <p:sp>
        <p:nvSpPr>
          <p:cNvPr id="14" name="Text Placeholder 12"/>
          <p:cNvSpPr>
            <a:spLocks noGrp="1"/>
          </p:cNvSpPr>
          <p:nvPr>
            <p:ph type="body" sz="quarter" idx="33"/>
          </p:nvPr>
        </p:nvSpPr>
        <p:spPr>
          <a:xfrm>
            <a:off x="8550676" y="1880213"/>
            <a:ext cx="3171024"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5" name="Text Placeholder 12"/>
          <p:cNvSpPr>
            <a:spLocks noGrp="1"/>
          </p:cNvSpPr>
          <p:nvPr>
            <p:ph type="body" sz="quarter" idx="34"/>
          </p:nvPr>
        </p:nvSpPr>
        <p:spPr>
          <a:xfrm>
            <a:off x="2802551" y="4256213"/>
            <a:ext cx="3172800" cy="1944000"/>
          </a:xfrm>
        </p:spPr>
        <p:txBody>
          <a:bodyPr/>
          <a:lstStyle>
            <a:lvl1pPr>
              <a:spcAft>
                <a:spcPts val="0"/>
              </a:spcAft>
              <a:defRPr b="1">
                <a:latin typeface="+mj-lt"/>
              </a:defRPr>
            </a:lvl1pPr>
            <a:lvl2pPr>
              <a:spcAft>
                <a:spcPts val="0"/>
              </a:spcAft>
              <a:defRPr b="0"/>
            </a:lvl2pPr>
          </a:lstStyle>
          <a:p>
            <a:pPr lvl="0"/>
            <a:r>
              <a:rPr lang="en-US" noProof="0"/>
              <a:t>Click to edit Master text styles</a:t>
            </a:r>
          </a:p>
          <a:p>
            <a:pPr lvl="1"/>
            <a:r>
              <a:rPr lang="en-US" noProof="0"/>
              <a:t>Second level</a:t>
            </a:r>
          </a:p>
        </p:txBody>
      </p:sp>
      <p:sp>
        <p:nvSpPr>
          <p:cNvPr id="16" name="Text Placeholder 12"/>
          <p:cNvSpPr>
            <a:spLocks noGrp="1"/>
          </p:cNvSpPr>
          <p:nvPr>
            <p:ph type="body" sz="quarter" idx="35"/>
          </p:nvPr>
        </p:nvSpPr>
        <p:spPr>
          <a:xfrm>
            <a:off x="8548900" y="4256212"/>
            <a:ext cx="3172800"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8"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9"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3346216951"/>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1_3 picture and text">
    <p:spTree>
      <p:nvGrpSpPr>
        <p:cNvPr id="1" name=""/>
        <p:cNvGrpSpPr/>
        <p:nvPr/>
      </p:nvGrpSpPr>
      <p:grpSpPr>
        <a:xfrm>
          <a:off x="0" y="0"/>
          <a:ext cx="0" cy="0"/>
          <a:chOff x="0" y="0"/>
          <a:chExt cx="0" cy="0"/>
        </a:xfrm>
      </p:grpSpPr>
      <p:sp>
        <p:nvSpPr>
          <p:cNvPr id="4" name="Picture Placeholder 7"/>
          <p:cNvSpPr>
            <a:spLocks noGrp="1"/>
          </p:cNvSpPr>
          <p:nvPr>
            <p:ph type="pic" sz="quarter" idx="13"/>
          </p:nvPr>
        </p:nvSpPr>
        <p:spPr>
          <a:xfrm>
            <a:off x="502920" y="1700213"/>
            <a:ext cx="3627438" cy="2052830"/>
          </a:xfrm>
        </p:spPr>
        <p:txBody>
          <a:bodyPr/>
          <a:lstStyle/>
          <a:p>
            <a:r>
              <a:rPr lang="en-US" noProof="0"/>
              <a:t>Click icon to add picture</a:t>
            </a:r>
          </a:p>
        </p:txBody>
      </p:sp>
      <p:sp>
        <p:nvSpPr>
          <p:cNvPr id="5" name="Picture Placeholder 7"/>
          <p:cNvSpPr>
            <a:spLocks noGrp="1"/>
          </p:cNvSpPr>
          <p:nvPr>
            <p:ph type="pic" sz="quarter" idx="14"/>
          </p:nvPr>
        </p:nvSpPr>
        <p:spPr>
          <a:xfrm>
            <a:off x="8082784" y="1700213"/>
            <a:ext cx="3639316" cy="2059099"/>
          </a:xfrm>
        </p:spPr>
        <p:txBody>
          <a:bodyPr/>
          <a:lstStyle/>
          <a:p>
            <a:r>
              <a:rPr lang="en-US" noProof="0"/>
              <a:t>Click icon to add picture</a:t>
            </a:r>
          </a:p>
        </p:txBody>
      </p:sp>
      <p:sp>
        <p:nvSpPr>
          <p:cNvPr id="6" name="Picture Placeholder 7"/>
          <p:cNvSpPr>
            <a:spLocks noGrp="1"/>
          </p:cNvSpPr>
          <p:nvPr>
            <p:ph type="pic" sz="quarter" idx="15"/>
          </p:nvPr>
        </p:nvSpPr>
        <p:spPr>
          <a:xfrm>
            <a:off x="4284188" y="1700212"/>
            <a:ext cx="3636962" cy="2057767"/>
          </a:xfrm>
        </p:spPr>
        <p:txBody>
          <a:bodyPr/>
          <a:lstStyle/>
          <a:p>
            <a:r>
              <a:rPr lang="en-US" noProof="0"/>
              <a:t>Click icon to add picture</a:t>
            </a:r>
          </a:p>
        </p:txBody>
      </p:sp>
      <p:sp>
        <p:nvSpPr>
          <p:cNvPr id="9" name="Text Placeholder 18"/>
          <p:cNvSpPr>
            <a:spLocks noGrp="1"/>
          </p:cNvSpPr>
          <p:nvPr>
            <p:ph idx="1" hasCustomPrompt="1"/>
          </p:nvPr>
        </p:nvSpPr>
        <p:spPr>
          <a:xfrm>
            <a:off x="502920" y="3832225"/>
            <a:ext cx="3627438" cy="218144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18"/>
          <p:cNvSpPr>
            <a:spLocks noGrp="1"/>
          </p:cNvSpPr>
          <p:nvPr>
            <p:ph idx="16" hasCustomPrompt="1"/>
          </p:nvPr>
        </p:nvSpPr>
        <p:spPr>
          <a:xfrm>
            <a:off x="4278313" y="3832224"/>
            <a:ext cx="3636962" cy="2186686"/>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Text Placeholder 18"/>
          <p:cNvSpPr>
            <a:spLocks noGrp="1"/>
          </p:cNvSpPr>
          <p:nvPr>
            <p:ph idx="17" hasCustomPrompt="1"/>
          </p:nvPr>
        </p:nvSpPr>
        <p:spPr>
          <a:xfrm>
            <a:off x="8082784" y="3832224"/>
            <a:ext cx="3639316" cy="218810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18"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2"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2253438893"/>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1_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5"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3380024584"/>
      </p:ext>
    </p:extLst>
  </p:cSld>
  <p:clrMapOvr>
    <a:masterClrMapping/>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1_Qualifications 2 x 1">
    <p:spTree>
      <p:nvGrpSpPr>
        <p:cNvPr id="1" name=""/>
        <p:cNvGrpSpPr/>
        <p:nvPr/>
      </p:nvGrpSpPr>
      <p:grpSpPr>
        <a:xfrm>
          <a:off x="0" y="0"/>
          <a:ext cx="0" cy="0"/>
          <a:chOff x="0" y="0"/>
          <a:chExt cx="0" cy="0"/>
        </a:xfrm>
      </p:grpSpPr>
      <p:sp>
        <p:nvSpPr>
          <p:cNvPr id="10"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1" name="Title Placeholder 1"/>
          <p:cNvSpPr>
            <a:spLocks noGrp="1"/>
          </p:cNvSpPr>
          <p:nvPr>
            <p:ph type="title"/>
          </p:nvPr>
        </p:nvSpPr>
        <p:spPr>
          <a:xfrm>
            <a:off x="502920" y="320040"/>
            <a:ext cx="11252200" cy="334101"/>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
        <p:nvSpPr>
          <p:cNvPr id="14" name="Text Placeholder 8"/>
          <p:cNvSpPr>
            <a:spLocks noGrp="1"/>
          </p:cNvSpPr>
          <p:nvPr>
            <p:ph type="body" sz="quarter" idx="17"/>
          </p:nvPr>
        </p:nvSpPr>
        <p:spPr>
          <a:xfrm>
            <a:off x="502920" y="1857892"/>
            <a:ext cx="5544000" cy="1695451"/>
          </a:xfrm>
        </p:spPr>
        <p:txBody>
          <a:bodyPr/>
          <a:lstStyle>
            <a:lvl1pPr>
              <a:spcAft>
                <a:spcPts val="1333"/>
              </a:spcAft>
              <a:defRPr b="1">
                <a:solidFill>
                  <a:schemeClr val="accent1"/>
                </a:solidFill>
                <a:latin typeface="+mj-lt"/>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8"/>
          <p:cNvSpPr>
            <a:spLocks noGrp="1"/>
          </p:cNvSpPr>
          <p:nvPr>
            <p:ph type="body" sz="quarter" idx="21"/>
          </p:nvPr>
        </p:nvSpPr>
        <p:spPr>
          <a:xfrm>
            <a:off x="6177462" y="1857892"/>
            <a:ext cx="5544000" cy="1695451"/>
          </a:xfrm>
        </p:spPr>
        <p:txBody>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Rectangle 16"/>
          <p:cNvSpPr/>
          <p:nvPr userDrawn="1"/>
        </p:nvSpPr>
        <p:spPr>
          <a:xfrm>
            <a:off x="502920"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333"/>
              </a:spcAft>
            </a:pPr>
            <a:endParaRPr lang="en-US" sz="1467" noProof="0">
              <a:solidFill>
                <a:schemeClr val="bg1"/>
              </a:solidFill>
            </a:endParaRPr>
          </a:p>
        </p:txBody>
      </p:sp>
      <p:sp>
        <p:nvSpPr>
          <p:cNvPr id="18" name="Rectangle 17"/>
          <p:cNvSpPr/>
          <p:nvPr userDrawn="1"/>
        </p:nvSpPr>
        <p:spPr>
          <a:xfrm>
            <a:off x="6167796"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333"/>
              </a:spcAft>
            </a:pPr>
            <a:endParaRPr lang="en-US" sz="1467" noProof="0">
              <a:solidFill>
                <a:schemeClr val="bg1"/>
              </a:solidFill>
            </a:endParaRPr>
          </a:p>
        </p:txBody>
      </p:sp>
      <p:sp>
        <p:nvSpPr>
          <p:cNvPr id="19" name="Picture Placeholder 29"/>
          <p:cNvSpPr>
            <a:spLocks noGrp="1"/>
          </p:cNvSpPr>
          <p:nvPr>
            <p:ph type="pic" sz="quarter" idx="20" hasCustomPrompt="1"/>
          </p:nvPr>
        </p:nvSpPr>
        <p:spPr>
          <a:xfrm>
            <a:off x="10467635" y="1857892"/>
            <a:ext cx="1244161" cy="549275"/>
          </a:xfrm>
        </p:spPr>
        <p:txBody>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20" name="Picture Placeholder 29"/>
          <p:cNvSpPr>
            <a:spLocks noGrp="1"/>
          </p:cNvSpPr>
          <p:nvPr>
            <p:ph type="pic" sz="quarter" idx="19" hasCustomPrompt="1"/>
          </p:nvPr>
        </p:nvSpPr>
        <p:spPr>
          <a:xfrm>
            <a:off x="4734795" y="1863917"/>
            <a:ext cx="1244906" cy="549275"/>
          </a:xfrm>
        </p:spPr>
        <p:txBody>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Tree>
    <p:extLst>
      <p:ext uri="{BB962C8B-B14F-4D97-AF65-F5344CB8AC3E}">
        <p14:creationId xmlns:p14="http://schemas.microsoft.com/office/powerpoint/2010/main" val="3141429216"/>
      </p:ext>
    </p:extLst>
  </p:cSld>
  <p:clrMapOvr>
    <a:masterClrMapping/>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1_Qualifications 2 x 2">
    <p:spTree>
      <p:nvGrpSpPr>
        <p:cNvPr id="1" name=""/>
        <p:cNvGrpSpPr/>
        <p:nvPr/>
      </p:nvGrpSpPr>
      <p:grpSpPr>
        <a:xfrm>
          <a:off x="0" y="0"/>
          <a:ext cx="0" cy="0"/>
          <a:chOff x="0" y="0"/>
          <a:chExt cx="0" cy="0"/>
        </a:xfrm>
      </p:grpSpPr>
      <p:sp>
        <p:nvSpPr>
          <p:cNvPr id="8" name="Text Placeholder 8"/>
          <p:cNvSpPr>
            <a:spLocks noGrp="1"/>
          </p:cNvSpPr>
          <p:nvPr>
            <p:ph type="body" sz="quarter" idx="17"/>
          </p:nvPr>
        </p:nvSpPr>
        <p:spPr>
          <a:xfrm>
            <a:off x="502920" y="1857892"/>
            <a:ext cx="5544000" cy="1695451"/>
          </a:xfrm>
        </p:spPr>
        <p:txBody>
          <a:bodyPr>
            <a:noAutofit/>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21"/>
          </p:nvPr>
        </p:nvSpPr>
        <p:spPr>
          <a:xfrm>
            <a:off x="6177462" y="1857892"/>
            <a:ext cx="5544000" cy="1695451"/>
          </a:xfrm>
        </p:spPr>
        <p:txBody>
          <a:bodyPr>
            <a:noAutofit/>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Rectangle 3"/>
          <p:cNvSpPr/>
          <p:nvPr userDrawn="1"/>
        </p:nvSpPr>
        <p:spPr>
          <a:xfrm>
            <a:off x="502920"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5" name="Rectangle 4"/>
          <p:cNvSpPr/>
          <p:nvPr userDrawn="1"/>
        </p:nvSpPr>
        <p:spPr>
          <a:xfrm>
            <a:off x="6167796"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7" name="Picture Placeholder 29"/>
          <p:cNvSpPr>
            <a:spLocks noGrp="1"/>
          </p:cNvSpPr>
          <p:nvPr>
            <p:ph type="pic" sz="quarter" idx="20" hasCustomPrompt="1"/>
          </p:nvPr>
        </p:nvSpPr>
        <p:spPr>
          <a:xfrm>
            <a:off x="10467635" y="1857892"/>
            <a:ext cx="1244161"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10" name="Text Placeholder 8"/>
          <p:cNvSpPr>
            <a:spLocks noGrp="1"/>
          </p:cNvSpPr>
          <p:nvPr>
            <p:ph type="body" sz="quarter" idx="22"/>
          </p:nvPr>
        </p:nvSpPr>
        <p:spPr>
          <a:xfrm>
            <a:off x="502920" y="4249681"/>
            <a:ext cx="5544000" cy="1695451"/>
          </a:xfrm>
        </p:spPr>
        <p:txBody>
          <a:bodyPr>
            <a:noAutofit/>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23"/>
          </p:nvPr>
        </p:nvSpPr>
        <p:spPr>
          <a:xfrm>
            <a:off x="6177460" y="4249681"/>
            <a:ext cx="5544000" cy="1695451"/>
          </a:xfrm>
        </p:spPr>
        <p:txBody>
          <a:bodyPr>
            <a:noAutofit/>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Rectangle 11"/>
          <p:cNvSpPr/>
          <p:nvPr userDrawn="1"/>
        </p:nvSpPr>
        <p:spPr>
          <a:xfrm>
            <a:off x="502920" y="4103519"/>
            <a:ext cx="5544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13" name="Rectangle 12"/>
          <p:cNvSpPr/>
          <p:nvPr userDrawn="1"/>
        </p:nvSpPr>
        <p:spPr>
          <a:xfrm>
            <a:off x="6167796" y="4103519"/>
            <a:ext cx="5544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14" name="Picture Placeholder 29"/>
          <p:cNvSpPr>
            <a:spLocks noGrp="1"/>
          </p:cNvSpPr>
          <p:nvPr>
            <p:ph type="pic" sz="quarter" idx="24" hasCustomPrompt="1"/>
          </p:nvPr>
        </p:nvSpPr>
        <p:spPr>
          <a:xfrm>
            <a:off x="4700436" y="4249683"/>
            <a:ext cx="1274916"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15" name="Picture Placeholder 29"/>
          <p:cNvSpPr>
            <a:spLocks noGrp="1"/>
          </p:cNvSpPr>
          <p:nvPr>
            <p:ph type="pic" sz="quarter" idx="25" hasCustomPrompt="1"/>
          </p:nvPr>
        </p:nvSpPr>
        <p:spPr>
          <a:xfrm>
            <a:off x="10459036" y="4248209"/>
            <a:ext cx="1244160"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17" name="Picture Placeholder 29"/>
          <p:cNvSpPr>
            <a:spLocks noGrp="1"/>
          </p:cNvSpPr>
          <p:nvPr>
            <p:ph type="pic" sz="quarter" idx="19" hasCustomPrompt="1"/>
          </p:nvPr>
        </p:nvSpPr>
        <p:spPr>
          <a:xfrm>
            <a:off x="4734795" y="1863917"/>
            <a:ext cx="1244906"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18"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9"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4179954899"/>
      </p:ext>
    </p:extLst>
  </p:cSld>
  <p:clrMapOvr>
    <a:masterClrMapping/>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1_3 column green line">
    <p:spTree>
      <p:nvGrpSpPr>
        <p:cNvPr id="1" name=""/>
        <p:cNvGrpSpPr/>
        <p:nvPr/>
      </p:nvGrpSpPr>
      <p:grpSpPr>
        <a:xfrm>
          <a:off x="0" y="0"/>
          <a:ext cx="0" cy="0"/>
          <a:chOff x="0" y="0"/>
          <a:chExt cx="0" cy="0"/>
        </a:xfrm>
      </p:grpSpPr>
      <p:sp>
        <p:nvSpPr>
          <p:cNvPr id="4" name="Rectangle 3"/>
          <p:cNvSpPr/>
          <p:nvPr userDrawn="1"/>
        </p:nvSpPr>
        <p:spPr>
          <a:xfrm>
            <a:off x="4278313" y="1705968"/>
            <a:ext cx="3636962"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5" name="Rectangle 4"/>
          <p:cNvSpPr/>
          <p:nvPr userDrawn="1"/>
        </p:nvSpPr>
        <p:spPr>
          <a:xfrm>
            <a:off x="502920" y="1705968"/>
            <a:ext cx="3627438"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6" name="Rectangle 5"/>
          <p:cNvSpPr/>
          <p:nvPr userDrawn="1"/>
        </p:nvSpPr>
        <p:spPr>
          <a:xfrm>
            <a:off x="8104176" y="1705968"/>
            <a:ext cx="3629025"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7" name="Text Placeholder 8"/>
          <p:cNvSpPr>
            <a:spLocks noGrp="1"/>
          </p:cNvSpPr>
          <p:nvPr>
            <p:ph type="body" sz="quarter" idx="17"/>
          </p:nvPr>
        </p:nvSpPr>
        <p:spPr>
          <a:xfrm>
            <a:off x="4278313" y="1851441"/>
            <a:ext cx="3636962" cy="3845755"/>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8"/>
          <p:cNvSpPr>
            <a:spLocks noGrp="1"/>
          </p:cNvSpPr>
          <p:nvPr>
            <p:ph type="body" sz="quarter" idx="18"/>
          </p:nvPr>
        </p:nvSpPr>
        <p:spPr>
          <a:xfrm>
            <a:off x="502920" y="1851441"/>
            <a:ext cx="3627438" cy="3845755"/>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19"/>
          </p:nvPr>
        </p:nvSpPr>
        <p:spPr>
          <a:xfrm>
            <a:off x="8093075" y="1851441"/>
            <a:ext cx="3629025" cy="3845755"/>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2"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3986819166"/>
      </p:ext>
    </p:extLst>
  </p:cSld>
  <p:clrMapOvr>
    <a:masterClrMapping/>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1_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502920" y="2556000"/>
            <a:ext cx="2592000" cy="3394800"/>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p:cNvSpPr>
            <a:spLocks noGrp="1"/>
          </p:cNvSpPr>
          <p:nvPr>
            <p:ph type="body" sz="quarter" idx="18"/>
          </p:nvPr>
        </p:nvSpPr>
        <p:spPr>
          <a:xfrm>
            <a:off x="9130100" y="2556000"/>
            <a:ext cx="2592000" cy="3394800"/>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p:cNvSpPr>
            <a:spLocks noGrp="1"/>
          </p:cNvSpPr>
          <p:nvPr>
            <p:ph type="body" sz="quarter" idx="19"/>
          </p:nvPr>
        </p:nvSpPr>
        <p:spPr>
          <a:xfrm>
            <a:off x="3356633" y="2556000"/>
            <a:ext cx="2592000" cy="3394800"/>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Text Placeholder 8"/>
          <p:cNvSpPr>
            <a:spLocks noGrp="1"/>
          </p:cNvSpPr>
          <p:nvPr>
            <p:ph type="body" sz="quarter" idx="20"/>
          </p:nvPr>
        </p:nvSpPr>
        <p:spPr>
          <a:xfrm>
            <a:off x="6243366" y="2556000"/>
            <a:ext cx="2592000" cy="3394800"/>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0"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3463888117"/>
      </p:ext>
    </p:extLst>
  </p:cSld>
  <p:clrMapOvr>
    <a:masterClrMapping/>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1_Title, subtitle, 1 column text with charts">
    <p:spTree>
      <p:nvGrpSpPr>
        <p:cNvPr id="1" name=""/>
        <p:cNvGrpSpPr/>
        <p:nvPr/>
      </p:nvGrpSpPr>
      <p:grpSpPr>
        <a:xfrm>
          <a:off x="0" y="0"/>
          <a:ext cx="0" cy="0"/>
          <a:chOff x="0" y="0"/>
          <a:chExt cx="0" cy="0"/>
        </a:xfrm>
      </p:grpSpPr>
      <p:sp>
        <p:nvSpPr>
          <p:cNvPr id="10" name="Text Placeholder 18"/>
          <p:cNvSpPr>
            <a:spLocks noGrp="1"/>
          </p:cNvSpPr>
          <p:nvPr>
            <p:ph idx="1"/>
          </p:nvPr>
        </p:nvSpPr>
        <p:spPr>
          <a:xfrm>
            <a:off x="502920" y="1665817"/>
            <a:ext cx="5537730" cy="4633383"/>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6"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45378189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Key statement black">
    <p:bg>
      <p:bgPr>
        <a:solidFill>
          <a:schemeClr val="tx1"/>
        </a:solidFill>
        <a:effectLst/>
      </p:bgPr>
    </p:bg>
    <p:spTree>
      <p:nvGrpSpPr>
        <p:cNvPr id="1" name=""/>
        <p:cNvGrpSpPr/>
        <p:nvPr/>
      </p:nvGrpSpPr>
      <p:grpSpPr>
        <a:xfrm>
          <a:off x="0" y="0"/>
          <a:ext cx="0" cy="0"/>
          <a:chOff x="0" y="0"/>
          <a:chExt cx="0" cy="0"/>
        </a:xfrm>
      </p:grpSpPr>
      <p:sp>
        <p:nvSpPr>
          <p:cNvPr id="13" name="Text Placeholder 3"/>
          <p:cNvSpPr>
            <a:spLocks noGrp="1"/>
          </p:cNvSpPr>
          <p:nvPr>
            <p:ph type="body" sz="quarter" idx="10"/>
          </p:nvPr>
        </p:nvSpPr>
        <p:spPr>
          <a:xfrm>
            <a:off x="480484" y="1590675"/>
            <a:ext cx="9029604" cy="4708525"/>
          </a:xfrm>
          <a:prstGeom prst="rect">
            <a:avLst/>
          </a:prstGeom>
        </p:spPr>
        <p:txBody>
          <a:bodyPr>
            <a:noAutofit/>
          </a:bodyPr>
          <a:lstStyle>
            <a:lvl1pPr>
              <a:spcBef>
                <a:spcPts val="4800"/>
              </a:spcBef>
              <a:defRPr sz="2800">
                <a:solidFill>
                  <a:schemeClr val="bg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Click to edit Master text styles</a:t>
            </a:r>
          </a:p>
        </p:txBody>
      </p:sp>
      <p:sp>
        <p:nvSpPr>
          <p:cNvPr id="14" name="TextBox 13"/>
          <p:cNvSpPr txBox="1"/>
          <p:nvPr userDrawn="1"/>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15" name="TextBox 14"/>
          <p:cNvSpPr txBox="1"/>
          <p:nvPr userDrawn="1"/>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16" name="TextBox 15"/>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2522486704"/>
      </p:ext>
    </p:extLst>
  </p:cSld>
  <p:clrMapOvr>
    <a:masterClrMapping/>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502920" y="320040"/>
            <a:ext cx="11252200" cy="698501"/>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1493113648"/>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showMasterSp="0"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96645779"/>
      </p:ext>
    </p:extLst>
  </p:cSld>
  <p:clrMapOvr>
    <a:masterClrMapping/>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showMasterSp="0" preserve="1">
  <p:cSld name="1_End slide">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501652" y="4211955"/>
            <a:ext cx="8528936" cy="2169796"/>
          </a:xfrm>
        </p:spPr>
        <p:txBody>
          <a:bodyPr anchor="b" anchorCtr="0"/>
          <a:lstStyle>
            <a:lvl1pPr>
              <a:lnSpc>
                <a:spcPct val="100000"/>
              </a:lnSpc>
              <a:spcAft>
                <a:spcPts val="600"/>
              </a:spcAft>
              <a:defRPr sz="900">
                <a:solidFill>
                  <a:schemeClr val="bg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9370847" y="4211955"/>
            <a:ext cx="2319503" cy="1725448"/>
          </a:xfrm>
        </p:spPr>
        <p:txBody>
          <a:bodyPr anchor="ctr" anchorCtr="0"/>
          <a:lstStyle>
            <a:lvl1pPr algn="ctr">
              <a:defRPr sz="900">
                <a:solidFill>
                  <a:schemeClr val="bg1"/>
                </a:solidFill>
              </a:defRPr>
            </a:lvl1pPr>
          </a:lstStyle>
          <a:p>
            <a:r>
              <a:rPr lang="en-GB" sz="900"/>
              <a:t>Insert sponsorship mark here</a:t>
            </a:r>
            <a:endParaRPr lang="en-GB"/>
          </a:p>
        </p:txBody>
      </p:sp>
      <p:sp>
        <p:nvSpPr>
          <p:cNvPr id="8" name="Text Placeholder 7"/>
          <p:cNvSpPr>
            <a:spLocks noGrp="1"/>
          </p:cNvSpPr>
          <p:nvPr>
            <p:ph type="body" sz="quarter" idx="15"/>
          </p:nvPr>
        </p:nvSpPr>
        <p:spPr>
          <a:xfrm>
            <a:off x="9370850" y="6018028"/>
            <a:ext cx="2319501" cy="363722"/>
          </a:xfrm>
        </p:spPr>
        <p:txBody>
          <a:bodyPr anchor="b" anchorCtr="0"/>
          <a:lstStyle>
            <a:lvl1pPr>
              <a:lnSpc>
                <a:spcPct val="100000"/>
              </a:lnSpc>
              <a:defRPr sz="950">
                <a:solidFill>
                  <a:schemeClr val="bg1"/>
                </a:solidFill>
              </a:defRPr>
            </a:lvl1pPr>
          </a:lstStyle>
          <a:p>
            <a:pPr lvl="0"/>
            <a:r>
              <a:rPr lang="en-US"/>
              <a:t>Click to edit Master text styles</a:t>
            </a:r>
          </a:p>
        </p:txBody>
      </p:sp>
      <p:grpSp>
        <p:nvGrpSpPr>
          <p:cNvPr id="20" name="Group 19">
            <a:extLst>
              <a:ext uri="{FF2B5EF4-FFF2-40B4-BE49-F238E27FC236}">
                <a16:creationId xmlns:a16="http://schemas.microsoft.com/office/drawing/2014/main" id="{42709ED3-84FD-4AF8-92AD-CD005917B5F3}"/>
              </a:ext>
            </a:extLst>
          </p:cNvPr>
          <p:cNvGrpSpPr>
            <a:grpSpLocks noChangeAspect="1"/>
          </p:cNvGrpSpPr>
          <p:nvPr userDrawn="1"/>
        </p:nvGrpSpPr>
        <p:grpSpPr>
          <a:xfrm>
            <a:off x="469900" y="457761"/>
            <a:ext cx="1998000" cy="374400"/>
            <a:chOff x="398463" y="404813"/>
            <a:chExt cx="1627187" cy="307976"/>
          </a:xfrm>
          <a:solidFill>
            <a:schemeClr val="tx1"/>
          </a:solidFill>
        </p:grpSpPr>
        <p:sp>
          <p:nvSpPr>
            <p:cNvPr id="21" name="Oval 5">
              <a:extLst>
                <a:ext uri="{FF2B5EF4-FFF2-40B4-BE49-F238E27FC236}">
                  <a16:creationId xmlns:a16="http://schemas.microsoft.com/office/drawing/2014/main" id="{1F1E0114-F0A7-467B-8A1A-C9A59C2AA2E0}"/>
                </a:ext>
              </a:extLst>
            </p:cNvPr>
            <p:cNvSpPr>
              <a:spLocks noChangeArrowheads="1"/>
            </p:cNvSpPr>
            <p:nvPr userDrawn="1"/>
          </p:nvSpPr>
          <p:spPr bwMode="auto">
            <a:xfrm>
              <a:off x="1938338" y="625476"/>
              <a:ext cx="87312" cy="87313"/>
            </a:xfrm>
            <a:prstGeom prst="ellipse">
              <a:avLst/>
            </a:prstGeom>
            <a:solidFill>
              <a:srgbClr val="86BC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Freeform 6">
              <a:extLst>
                <a:ext uri="{FF2B5EF4-FFF2-40B4-BE49-F238E27FC236}">
                  <a16:creationId xmlns:a16="http://schemas.microsoft.com/office/drawing/2014/main" id="{A8FCE242-F1D4-4297-8428-C83E0124989A}"/>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Rectangle 7">
              <a:extLst>
                <a:ext uri="{FF2B5EF4-FFF2-40B4-BE49-F238E27FC236}">
                  <a16:creationId xmlns:a16="http://schemas.microsoft.com/office/drawing/2014/main" id="{597DD4B4-42AB-452A-A6D6-A8FD20B67557}"/>
                </a:ext>
              </a:extLst>
            </p:cNvPr>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8">
              <a:extLst>
                <a:ext uri="{FF2B5EF4-FFF2-40B4-BE49-F238E27FC236}">
                  <a16:creationId xmlns:a16="http://schemas.microsoft.com/office/drawing/2014/main" id="{CAD1AAB6-7E99-4C8E-B4C5-BDE096522D2F}"/>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9">
              <a:extLst>
                <a:ext uri="{FF2B5EF4-FFF2-40B4-BE49-F238E27FC236}">
                  <a16:creationId xmlns:a16="http://schemas.microsoft.com/office/drawing/2014/main" id="{7910799C-DC81-4B0E-ADDD-5E686F39AF7D}"/>
                </a:ext>
              </a:extLst>
            </p:cNvPr>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Rectangle 10">
              <a:extLst>
                <a:ext uri="{FF2B5EF4-FFF2-40B4-BE49-F238E27FC236}">
                  <a16:creationId xmlns:a16="http://schemas.microsoft.com/office/drawing/2014/main" id="{199BCC0F-2DCD-4F3F-8BE6-577A494B1596}"/>
                </a:ext>
              </a:extLst>
            </p:cNvPr>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1">
              <a:extLst>
                <a:ext uri="{FF2B5EF4-FFF2-40B4-BE49-F238E27FC236}">
                  <a16:creationId xmlns:a16="http://schemas.microsoft.com/office/drawing/2014/main" id="{5D7D2CB3-5327-4C8E-B736-C34180802BA5}"/>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2">
              <a:extLst>
                <a:ext uri="{FF2B5EF4-FFF2-40B4-BE49-F238E27FC236}">
                  <a16:creationId xmlns:a16="http://schemas.microsoft.com/office/drawing/2014/main" id="{9A1B8BFD-4FD1-4E20-90DA-ED1431F44A41}"/>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3">
              <a:extLst>
                <a:ext uri="{FF2B5EF4-FFF2-40B4-BE49-F238E27FC236}">
                  <a16:creationId xmlns:a16="http://schemas.microsoft.com/office/drawing/2014/main" id="{287FC850-A3B0-49E6-B45F-D82F1736743F}"/>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4">
              <a:extLst>
                <a:ext uri="{FF2B5EF4-FFF2-40B4-BE49-F238E27FC236}">
                  <a16:creationId xmlns:a16="http://schemas.microsoft.com/office/drawing/2014/main" id="{03A54152-E7D9-47BA-81F0-736C9BC5E98D}"/>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944303009"/>
      </p:ext>
    </p:extLst>
  </p:cSld>
  <p:clrMapOvr>
    <a:masterClrMapping/>
  </p:clrMapOvr>
  <p:hf hdr="0" dt="0"/>
</p:sldLayout>
</file>

<file path=ppt/slideLayouts/slideLayout143.xml><?xml version="1.0" encoding="utf-8"?>
<p:sldLayout xmlns:a="http://schemas.openxmlformats.org/drawingml/2006/main" xmlns:r="http://schemas.openxmlformats.org/officeDocument/2006/relationships" xmlns:p="http://schemas.openxmlformats.org/presentationml/2006/main" showMasterSp="0" userDrawn="1">
  <p:cSld name="Title Slide - Circ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210150" y="1530450"/>
            <a:ext cx="3780000" cy="3780000"/>
          </a:xfrm>
          <a:prstGeom prst="ellipse">
            <a:avLst/>
          </a:prstGeom>
          <a:ln w="25400">
            <a:solidFill>
              <a:schemeClr val="accent1"/>
            </a:solidFill>
          </a:ln>
        </p:spPr>
        <p:txBody>
          <a:bodyPr lIns="108000" tIns="108000" rIns="108000" bIns="108000" anchor="ctr" anchorCtr="0">
            <a:normAutofit/>
          </a:bodyPr>
          <a:lstStyle>
            <a:lvl1pPr algn="ctr">
              <a:lnSpc>
                <a:spcPts val="3800"/>
              </a:lnSpc>
              <a:defRPr sz="3200" b="0">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Subtitle 2"/>
          <p:cNvSpPr>
            <a:spLocks noGrp="1"/>
          </p:cNvSpPr>
          <p:nvPr>
            <p:ph type="subTitle" idx="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60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6" name="Group 15"/>
          <p:cNvGrpSpPr>
            <a:grpSpLocks noChangeAspect="1"/>
          </p:cNvGrpSpPr>
          <p:nvPr userDrawn="1"/>
        </p:nvGrpSpPr>
        <p:grpSpPr>
          <a:xfrm>
            <a:off x="469900" y="457761"/>
            <a:ext cx="1998000" cy="374400"/>
            <a:chOff x="398463" y="404813"/>
            <a:chExt cx="1627187" cy="307976"/>
          </a:xfrm>
          <a:solidFill>
            <a:schemeClr val="tx1"/>
          </a:solidFill>
        </p:grpSpPr>
        <p:sp>
          <p:nvSpPr>
            <p:cNvPr id="17"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8"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9"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0"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206141157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4088">
          <p15:clr>
            <a:srgbClr val="FBAE4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bwMode="gray">
      <p:bgPr>
        <a:solidFill>
          <a:schemeClr val="bg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9ED29CA-6A60-490D-9D54-EA7CC7AF832C}"/>
              </a:ext>
            </a:extLst>
          </p:cNvPr>
          <p:cNvGrpSpPr>
            <a:grpSpLocks noChangeAspect="1"/>
          </p:cNvGrpSpPr>
          <p:nvPr userDrawn="1"/>
        </p:nvGrpSpPr>
        <p:grpSpPr>
          <a:xfrm>
            <a:off x="475325" y="457200"/>
            <a:ext cx="1998000" cy="374400"/>
            <a:chOff x="398463" y="404813"/>
            <a:chExt cx="1627187" cy="307976"/>
          </a:xfrm>
          <a:solidFill>
            <a:schemeClr val="tx1"/>
          </a:solidFill>
        </p:grpSpPr>
        <p:sp>
          <p:nvSpPr>
            <p:cNvPr id="31" name="Oval 5">
              <a:extLst>
                <a:ext uri="{FF2B5EF4-FFF2-40B4-BE49-F238E27FC236}">
                  <a16:creationId xmlns:a16="http://schemas.microsoft.com/office/drawing/2014/main" id="{119E2360-A688-44DF-A6BB-76D18177CCFF}"/>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Freeform 6">
              <a:extLst>
                <a:ext uri="{FF2B5EF4-FFF2-40B4-BE49-F238E27FC236}">
                  <a16:creationId xmlns:a16="http://schemas.microsoft.com/office/drawing/2014/main" id="{4265C3C7-34A9-47F1-AB5F-2771E187891E}"/>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7">
              <a:extLst>
                <a:ext uri="{FF2B5EF4-FFF2-40B4-BE49-F238E27FC236}">
                  <a16:creationId xmlns:a16="http://schemas.microsoft.com/office/drawing/2014/main" id="{A9400861-EDC5-4A80-9569-C20320CE006A}"/>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8">
              <a:extLst>
                <a:ext uri="{FF2B5EF4-FFF2-40B4-BE49-F238E27FC236}">
                  <a16:creationId xmlns:a16="http://schemas.microsoft.com/office/drawing/2014/main" id="{64DC9296-DBBC-4C4E-ACB4-7DA2607D524B}"/>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Rectangle 9">
              <a:extLst>
                <a:ext uri="{FF2B5EF4-FFF2-40B4-BE49-F238E27FC236}">
                  <a16:creationId xmlns:a16="http://schemas.microsoft.com/office/drawing/2014/main" id="{3E26591B-8E9F-4856-8284-BF3F8DB6ABC1}"/>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Rectangle 10">
              <a:extLst>
                <a:ext uri="{FF2B5EF4-FFF2-40B4-BE49-F238E27FC236}">
                  <a16:creationId xmlns:a16="http://schemas.microsoft.com/office/drawing/2014/main" id="{43F42271-5510-4D15-B07B-133237928BB4}"/>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1">
              <a:extLst>
                <a:ext uri="{FF2B5EF4-FFF2-40B4-BE49-F238E27FC236}">
                  <a16:creationId xmlns:a16="http://schemas.microsoft.com/office/drawing/2014/main" id="{00E9FD99-54D9-422B-9717-D0DD3442A0DF}"/>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8" name="Freeform 12">
              <a:extLst>
                <a:ext uri="{FF2B5EF4-FFF2-40B4-BE49-F238E27FC236}">
                  <a16:creationId xmlns:a16="http://schemas.microsoft.com/office/drawing/2014/main" id="{BAF30821-90D3-436A-8DDF-D130E66447E2}"/>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9" name="Freeform 13">
              <a:extLst>
                <a:ext uri="{FF2B5EF4-FFF2-40B4-BE49-F238E27FC236}">
                  <a16:creationId xmlns:a16="http://schemas.microsoft.com/office/drawing/2014/main" id="{5C1A565D-B22B-4EE2-ACC9-C993D581F00C}"/>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40" name="Freeform 14">
              <a:extLst>
                <a:ext uri="{FF2B5EF4-FFF2-40B4-BE49-F238E27FC236}">
                  <a16:creationId xmlns:a16="http://schemas.microsoft.com/office/drawing/2014/main" id="{666738FD-9737-43F5-8E36-896FD725FE08}"/>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41" name="Picture Placeholder 8">
            <a:extLst>
              <a:ext uri="{FF2B5EF4-FFF2-40B4-BE49-F238E27FC236}">
                <a16:creationId xmlns:a16="http://schemas.microsoft.com/office/drawing/2014/main" id="{AC175F74-77C8-4969-BBF5-920619ED7628}"/>
              </a:ext>
            </a:extLst>
          </p:cNvPr>
          <p:cNvSpPr>
            <a:spLocks noGrp="1"/>
          </p:cNvSpPr>
          <p:nvPr>
            <p:ph type="pic" sz="quarter" idx="11"/>
          </p:nvPr>
        </p:nvSpPr>
        <p:spPr>
          <a:xfrm>
            <a:off x="3393716" y="727595"/>
            <a:ext cx="5400000" cy="5400000"/>
          </a:xfrm>
          <a:prstGeom prst="rect">
            <a:avLst/>
          </a:prstGeom>
        </p:spPr>
        <p:txBody>
          <a:bodyPr/>
          <a:lstStyle/>
          <a:p>
            <a:r>
              <a:rPr lang="en-US" noProof="0"/>
              <a:t>Click icon to add picture</a:t>
            </a:r>
          </a:p>
        </p:txBody>
      </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501651" y="5332396"/>
            <a:ext cx="4446269" cy="464044"/>
          </a:xfrm>
        </p:spPr>
        <p:txBody>
          <a:bodyPr anchor="t" anchorCtr="0">
            <a:noAutofit/>
          </a:bodyPr>
          <a:lstStyle>
            <a:lvl1pPr algn="l">
              <a:lnSpc>
                <a:spcPct val="100000"/>
              </a:lnSpc>
              <a:defRPr sz="2100" b="0">
                <a:solidFill>
                  <a:schemeClr val="accent1"/>
                </a:solidFill>
                <a:latin typeface="+mn-lt"/>
                <a:ea typeface="Open Sans" panose="020B0606030504020204" pitchFamily="34" charset="0"/>
                <a:cs typeface="Calibri" panose="020F0502020204030204" pitchFamily="34" charset="0"/>
              </a:defRPr>
            </a:lvl1pPr>
          </a:lstStyle>
          <a:p>
            <a:r>
              <a:rPr lang="en-US" noProof="0"/>
              <a:t>Click to edit Master title style</a:t>
            </a:r>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501651" y="6381750"/>
            <a:ext cx="4446269" cy="273050"/>
          </a:xfrm>
          <a:prstGeom prst="rect">
            <a:avLst/>
          </a:prstGeom>
        </p:spPr>
        <p:txBody>
          <a:bodyPr>
            <a:noAutofit/>
          </a:bodyPr>
          <a:lstStyle>
            <a:lvl1pPr>
              <a:spcAft>
                <a:spcPts val="0"/>
              </a:spcAft>
              <a:defRPr sz="1600">
                <a:solidFill>
                  <a:schemeClr val="tx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1143708361"/>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145.xml><?xml version="1.0" encoding="utf-8"?>
<p:sldLayout xmlns:a="http://schemas.openxmlformats.org/drawingml/2006/main" xmlns:r="http://schemas.openxmlformats.org/officeDocument/2006/relationships" xmlns:p="http://schemas.openxmlformats.org/presentationml/2006/main" showMasterSp="0" preserve="1" userDrawn="1">
  <p:cSld name="1_Title Slide - Black">
    <p:bg bwMode="gray">
      <p:bgPr>
        <a:solidFill>
          <a:schemeClr val="tx1"/>
        </a:solidFill>
        <a:effectLst/>
      </p:bgPr>
    </p:bg>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EF77F0F-DE6A-48C9-92BD-013174DD643C}"/>
              </a:ext>
            </a:extLst>
          </p:cNvPr>
          <p:cNvSpPr>
            <a:spLocks noGrp="1"/>
          </p:cNvSpPr>
          <p:nvPr>
            <p:ph type="pic" sz="quarter" idx="11"/>
          </p:nvPr>
        </p:nvSpPr>
        <p:spPr>
          <a:xfrm>
            <a:off x="3393716" y="727595"/>
            <a:ext cx="5400000" cy="5400000"/>
          </a:xfrm>
          <a:prstGeom prst="rect">
            <a:avLst/>
          </a:prstGeom>
        </p:spPr>
        <p:txBody>
          <a:bodyPr/>
          <a:lstStyle>
            <a:lvl1pPr>
              <a:defRPr>
                <a:solidFill>
                  <a:schemeClr val="bg1"/>
                </a:solidFill>
              </a:defRPr>
            </a:lvl1pPr>
          </a:lstStyle>
          <a:p>
            <a:r>
              <a:rPr lang="en-US" noProof="0"/>
              <a:t>Click icon to add picture</a:t>
            </a:r>
          </a:p>
        </p:txBody>
      </p:sp>
      <p:grpSp>
        <p:nvGrpSpPr>
          <p:cNvPr id="18" name="Group 17">
            <a:extLst>
              <a:ext uri="{FF2B5EF4-FFF2-40B4-BE49-F238E27FC236}">
                <a16:creationId xmlns:a16="http://schemas.microsoft.com/office/drawing/2014/main" id="{2A695DEC-E9CB-4EE6-B6A0-35EA322D267E}"/>
              </a:ext>
            </a:extLst>
          </p:cNvPr>
          <p:cNvGrpSpPr>
            <a:grpSpLocks noChangeAspect="1"/>
          </p:cNvGrpSpPr>
          <p:nvPr userDrawn="1"/>
        </p:nvGrpSpPr>
        <p:grpSpPr>
          <a:xfrm>
            <a:off x="469900" y="457761"/>
            <a:ext cx="1998000" cy="374400"/>
            <a:chOff x="398463" y="404813"/>
            <a:chExt cx="1627187" cy="307976"/>
          </a:xfrm>
          <a:solidFill>
            <a:schemeClr val="tx1"/>
          </a:solidFill>
        </p:grpSpPr>
        <p:sp>
          <p:nvSpPr>
            <p:cNvPr id="30" name="Oval 5">
              <a:extLst>
                <a:ext uri="{FF2B5EF4-FFF2-40B4-BE49-F238E27FC236}">
                  <a16:creationId xmlns:a16="http://schemas.microsoft.com/office/drawing/2014/main" id="{156892DF-711C-4336-AEBF-762E1CB7CCD8}"/>
                </a:ext>
              </a:extLst>
            </p:cNvPr>
            <p:cNvSpPr>
              <a:spLocks noChangeArrowheads="1"/>
            </p:cNvSpPr>
            <p:nvPr userDrawn="1"/>
          </p:nvSpPr>
          <p:spPr bwMode="auto">
            <a:xfrm>
              <a:off x="1938338" y="625476"/>
              <a:ext cx="87312" cy="87313"/>
            </a:xfrm>
            <a:prstGeom prst="ellipse">
              <a:avLst/>
            </a:prstGeom>
            <a:solidFill>
              <a:srgbClr val="86BC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6">
              <a:extLst>
                <a:ext uri="{FF2B5EF4-FFF2-40B4-BE49-F238E27FC236}">
                  <a16:creationId xmlns:a16="http://schemas.microsoft.com/office/drawing/2014/main" id="{654BE607-CC12-452A-95BB-8AEB794BBEF6}"/>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Rectangle 7">
              <a:extLst>
                <a:ext uri="{FF2B5EF4-FFF2-40B4-BE49-F238E27FC236}">
                  <a16:creationId xmlns:a16="http://schemas.microsoft.com/office/drawing/2014/main" id="{AE06DD36-C381-4B3C-86D3-4123CCCA48EE}"/>
                </a:ext>
              </a:extLst>
            </p:cNvPr>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Freeform 8">
              <a:extLst>
                <a:ext uri="{FF2B5EF4-FFF2-40B4-BE49-F238E27FC236}">
                  <a16:creationId xmlns:a16="http://schemas.microsoft.com/office/drawing/2014/main" id="{20BC03DC-7852-47B1-9820-005DEBD76BF8}"/>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Rectangle 9">
              <a:extLst>
                <a:ext uri="{FF2B5EF4-FFF2-40B4-BE49-F238E27FC236}">
                  <a16:creationId xmlns:a16="http://schemas.microsoft.com/office/drawing/2014/main" id="{07652C2F-A141-4AB0-9E2F-202CA0F5FB93}"/>
                </a:ext>
              </a:extLst>
            </p:cNvPr>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Rectangle 10">
              <a:extLst>
                <a:ext uri="{FF2B5EF4-FFF2-40B4-BE49-F238E27FC236}">
                  <a16:creationId xmlns:a16="http://schemas.microsoft.com/office/drawing/2014/main" id="{5648F6A9-F4A7-4EA4-BEB8-6F1BB21E0FBB}"/>
                </a:ext>
              </a:extLst>
            </p:cNvPr>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1">
              <a:extLst>
                <a:ext uri="{FF2B5EF4-FFF2-40B4-BE49-F238E27FC236}">
                  <a16:creationId xmlns:a16="http://schemas.microsoft.com/office/drawing/2014/main" id="{1217BB3C-3B45-4FD5-A1F2-2A4B137E814A}"/>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2">
              <a:extLst>
                <a:ext uri="{FF2B5EF4-FFF2-40B4-BE49-F238E27FC236}">
                  <a16:creationId xmlns:a16="http://schemas.microsoft.com/office/drawing/2014/main" id="{2285CDEF-D8F9-4088-8EFE-11B02C6E1F4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8" name="Freeform 13">
              <a:extLst>
                <a:ext uri="{FF2B5EF4-FFF2-40B4-BE49-F238E27FC236}">
                  <a16:creationId xmlns:a16="http://schemas.microsoft.com/office/drawing/2014/main" id="{8B4FB454-2D1E-4839-87E0-3E961CBE461C}"/>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9" name="Freeform 14">
              <a:extLst>
                <a:ext uri="{FF2B5EF4-FFF2-40B4-BE49-F238E27FC236}">
                  <a16:creationId xmlns:a16="http://schemas.microsoft.com/office/drawing/2014/main" id="{95322F62-2CA7-4C72-BE20-8B93945A3273}"/>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40" name="Title 1">
            <a:extLst>
              <a:ext uri="{FF2B5EF4-FFF2-40B4-BE49-F238E27FC236}">
                <a16:creationId xmlns:a16="http://schemas.microsoft.com/office/drawing/2014/main" id="{D9B25E43-ACA5-4BFC-98CD-B96634D5AD4A}"/>
              </a:ext>
            </a:extLst>
          </p:cNvPr>
          <p:cNvSpPr>
            <a:spLocks noGrp="1"/>
          </p:cNvSpPr>
          <p:nvPr>
            <p:ph type="ctrTitle"/>
          </p:nvPr>
        </p:nvSpPr>
        <p:spPr bwMode="gray">
          <a:xfrm>
            <a:off x="501651" y="5332396"/>
            <a:ext cx="4446269" cy="464044"/>
          </a:xfrm>
        </p:spPr>
        <p:txBody>
          <a:bodyPr anchor="t" anchorCtr="0">
            <a:noAutofit/>
          </a:bodyPr>
          <a:lstStyle>
            <a:lvl1pPr algn="l">
              <a:lnSpc>
                <a:spcPct val="100000"/>
              </a:lnSpc>
              <a:defRPr sz="2100" b="0">
                <a:solidFill>
                  <a:schemeClr val="accent1"/>
                </a:solidFill>
                <a:latin typeface="+mn-lt"/>
                <a:ea typeface="Open Sans" panose="020B0606030504020204" pitchFamily="34" charset="0"/>
                <a:cs typeface="Calibri" panose="020F0502020204030204" pitchFamily="34" charset="0"/>
              </a:defRPr>
            </a:lvl1pPr>
          </a:lstStyle>
          <a:p>
            <a:r>
              <a:rPr lang="en-US" noProof="0"/>
              <a:t>Click to edit Master title style</a:t>
            </a:r>
          </a:p>
        </p:txBody>
      </p:sp>
      <p:sp>
        <p:nvSpPr>
          <p:cNvPr id="41" name="Text Placeholder 4">
            <a:extLst>
              <a:ext uri="{FF2B5EF4-FFF2-40B4-BE49-F238E27FC236}">
                <a16:creationId xmlns:a16="http://schemas.microsoft.com/office/drawing/2014/main" id="{EE5D7BA0-7E63-4F55-8707-FB998AF96C8C}"/>
              </a:ext>
            </a:extLst>
          </p:cNvPr>
          <p:cNvSpPr>
            <a:spLocks noGrp="1"/>
          </p:cNvSpPr>
          <p:nvPr>
            <p:ph type="body" sz="quarter" idx="10"/>
          </p:nvPr>
        </p:nvSpPr>
        <p:spPr>
          <a:xfrm>
            <a:off x="501651" y="6381750"/>
            <a:ext cx="4446269" cy="273050"/>
          </a:xfrm>
          <a:prstGeom prst="rect">
            <a:avLst/>
          </a:prstGeom>
        </p:spPr>
        <p:txBody>
          <a:bodyPr>
            <a:noAutofit/>
          </a:bodyPr>
          <a:lstStyle>
            <a:lvl1pPr>
              <a:spcAft>
                <a:spcPts val="0"/>
              </a:spcAft>
              <a:defRPr sz="1600">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4134885708"/>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p:cSld name="Divider - Deloitt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501651" y="1705670"/>
            <a:ext cx="10541000" cy="1592403"/>
          </a:xfrm>
        </p:spPr>
        <p:txBody>
          <a:bodyPr anchor="b"/>
          <a:lstStyle>
            <a:lvl1pPr>
              <a:lnSpc>
                <a:spcPct val="95000"/>
              </a:lnSpc>
              <a:defRPr sz="3600" b="1">
                <a:solidFill>
                  <a:schemeClr val="tx1"/>
                </a:solidFill>
                <a:latin typeface="+mj-lt"/>
                <a:ea typeface="Open Sans" panose="020B0606030504020204" pitchFamily="34" charset="0"/>
                <a:cs typeface="Calibri" panose="020F0502020204030204" pitchFamily="34" charset="0"/>
              </a:defRPr>
            </a:lvl1pPr>
          </a:lstStyle>
          <a:p>
            <a:r>
              <a:rPr lang="en-US" noProof="0"/>
              <a:t>Click to edit Master title style</a:t>
            </a:r>
          </a:p>
        </p:txBody>
      </p:sp>
      <p:sp>
        <p:nvSpPr>
          <p:cNvPr id="3" name="Text Placeholder 2"/>
          <p:cNvSpPr>
            <a:spLocks noGrp="1"/>
          </p:cNvSpPr>
          <p:nvPr>
            <p:ph type="body" idx="1"/>
          </p:nvPr>
        </p:nvSpPr>
        <p:spPr bwMode="gray">
          <a:xfrm>
            <a:off x="501651" y="3429000"/>
            <a:ext cx="10541000" cy="1566532"/>
          </a:xfrm>
        </p:spPr>
        <p:txBody>
          <a:bodyPr lIns="0" tIns="0" rIns="0" bIns="0">
            <a:noAutofit/>
          </a:bodyPr>
          <a:lstStyle>
            <a:lvl1pPr marL="0" indent="0">
              <a:lnSpc>
                <a:spcPct val="95000"/>
              </a:lnSpc>
              <a:spcAft>
                <a:spcPts val="0"/>
              </a:spcAft>
              <a:buNone/>
              <a:defRPr sz="3600">
                <a:solidFill>
                  <a:schemeClr val="tx1"/>
                </a:solidFill>
                <a:latin typeface="+mn-lt"/>
                <a:cs typeface="Calibri" panose="020F050202020403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946215194"/>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p:cSld name="Key statement white">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01651" y="1628775"/>
            <a:ext cx="9277349" cy="4752975"/>
          </a:xfrm>
          <a:prstGeom prst="rect">
            <a:avLst/>
          </a:prstGeom>
        </p:spPr>
        <p:txBody>
          <a:bodyPr>
            <a:normAutofit/>
          </a:bodyPr>
          <a:lstStyle>
            <a:lvl1pPr>
              <a:spcBef>
                <a:spcPts val="3600"/>
              </a:spcBef>
              <a:defRPr sz="2200">
                <a:solidFill>
                  <a:schemeClr val="tx1"/>
                </a:solidFill>
              </a:defRPr>
            </a:lvl1pPr>
            <a:lvl2pPr marL="457200" indent="-457200">
              <a:defRPr sz="3000">
                <a:solidFill>
                  <a:schemeClr val="bg2"/>
                </a:solidFill>
              </a:defRPr>
            </a:lvl2pPr>
            <a:lvl3pPr>
              <a:defRPr sz="3000">
                <a:solidFill>
                  <a:schemeClr val="bg2"/>
                </a:solidFill>
              </a:defRPr>
            </a:lvl3pPr>
            <a:lvl4pPr>
              <a:defRPr sz="3000">
                <a:solidFill>
                  <a:schemeClr val="bg2"/>
                </a:solidFill>
              </a:defRPr>
            </a:lvl4pPr>
            <a:lvl5pPr>
              <a:defRPr sz="3000">
                <a:solidFill>
                  <a:schemeClr val="bg2"/>
                </a:solidFill>
              </a:defRPr>
            </a:lvl5pPr>
          </a:lstStyle>
          <a:p>
            <a:pPr lvl="0"/>
            <a:r>
              <a:rPr lang="en-US" noProof="0"/>
              <a:t>Click to edit Master text styles</a:t>
            </a:r>
          </a:p>
        </p:txBody>
      </p:sp>
    </p:spTree>
    <p:extLst>
      <p:ext uri="{BB962C8B-B14F-4D97-AF65-F5344CB8AC3E}">
        <p14:creationId xmlns:p14="http://schemas.microsoft.com/office/powerpoint/2010/main" val="260815523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showMasterSp="0" preserve="1">
  <p:cSld name="Letter Layou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8862256" y="405929"/>
            <a:ext cx="2804160" cy="1027760"/>
          </a:xfrm>
        </p:spPr>
        <p:txBody>
          <a:bodyPr/>
          <a:lstStyle>
            <a:lvl1pPr>
              <a:spcBef>
                <a:spcPts val="185"/>
              </a:spcBef>
              <a:defRPr sz="923">
                <a:solidFill>
                  <a:schemeClr val="tx1"/>
                </a:solidFill>
              </a:defRPr>
            </a:lvl1pPr>
            <a:lvl2pPr>
              <a:defRPr sz="969">
                <a:solidFill>
                  <a:schemeClr val="tx2"/>
                </a:solidFill>
              </a:defRPr>
            </a:lvl2pPr>
            <a:lvl3pPr>
              <a:defRPr sz="969">
                <a:solidFill>
                  <a:schemeClr val="tx2"/>
                </a:solidFill>
              </a:defRPr>
            </a:lvl3pPr>
            <a:lvl4pPr>
              <a:defRPr sz="923">
                <a:solidFill>
                  <a:schemeClr val="tx2"/>
                </a:solidFill>
              </a:defRPr>
            </a:lvl4pPr>
            <a:lvl5pPr>
              <a:defRPr sz="923">
                <a:solidFill>
                  <a:schemeClr val="tx2"/>
                </a:solidFill>
              </a:defRPr>
            </a:lvl5pPr>
          </a:lstStyle>
          <a:p>
            <a:pPr lvl="0"/>
            <a:r>
              <a:rPr lang="en-US"/>
              <a:t>Click to edit Master text styles</a:t>
            </a:r>
          </a:p>
        </p:txBody>
      </p:sp>
      <p:sp>
        <p:nvSpPr>
          <p:cNvPr id="7" name="Text Placeholder 6"/>
          <p:cNvSpPr>
            <a:spLocks noGrp="1"/>
          </p:cNvSpPr>
          <p:nvPr>
            <p:ph type="body" sz="quarter" idx="11"/>
          </p:nvPr>
        </p:nvSpPr>
        <p:spPr>
          <a:xfrm>
            <a:off x="525586" y="1700214"/>
            <a:ext cx="2766255" cy="4656835"/>
          </a:xfrm>
        </p:spPr>
        <p:txBody>
          <a:bodyPr>
            <a:normAutofit/>
          </a:bodyPr>
          <a:lstStyle>
            <a:lvl1pPr>
              <a:spcBef>
                <a:spcPts val="0"/>
              </a:spcBef>
              <a:spcAft>
                <a:spcPts val="554"/>
              </a:spcAft>
              <a:defRPr sz="1300"/>
            </a:lvl1pPr>
            <a:lvl2pPr>
              <a:spcBef>
                <a:spcPts val="277"/>
              </a:spcBef>
              <a:defRPr/>
            </a:lvl2pPr>
            <a:lvl3pPr>
              <a:spcBef>
                <a:spcPts val="277"/>
              </a:spcBef>
              <a:defRPr/>
            </a:lvl3pPr>
            <a:lvl4pPr>
              <a:spcBef>
                <a:spcPts val="277"/>
              </a:spcBef>
              <a:defRPr/>
            </a:lvl4pPr>
            <a:lvl5pPr>
              <a:spcBef>
                <a:spcPts val="277"/>
              </a:spcBef>
              <a:defRPr/>
            </a:lvl5pPr>
          </a:lstStyle>
          <a:p>
            <a:pPr lvl="0"/>
            <a:r>
              <a:rPr lang="en-US"/>
              <a:t>Click to edit Master text styles</a:t>
            </a:r>
          </a:p>
        </p:txBody>
      </p:sp>
      <p:sp>
        <p:nvSpPr>
          <p:cNvPr id="9" name="Text Placeholder 8"/>
          <p:cNvSpPr>
            <a:spLocks noGrp="1"/>
          </p:cNvSpPr>
          <p:nvPr>
            <p:ph type="body" sz="quarter" idx="12"/>
          </p:nvPr>
        </p:nvSpPr>
        <p:spPr>
          <a:xfrm>
            <a:off x="3780369" y="1700212"/>
            <a:ext cx="7886049" cy="4657726"/>
          </a:xfrm>
        </p:spPr>
        <p:txBody>
          <a:bodyPr/>
          <a:lstStyle>
            <a:lvl1pPr>
              <a:spcBef>
                <a:spcPts val="1662"/>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08871619"/>
      </p:ext>
    </p:extLst>
  </p:cSld>
  <p:clrMapOvr>
    <a:masterClrMapping/>
  </p:clrMapOvr>
  <p:transition>
    <p:fade/>
  </p:transition>
  <p:hf hdr="0" dt="0"/>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p:cSld name="Contents">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501651" y="1665289"/>
            <a:ext cx="9277349" cy="4716463"/>
          </a:xfrm>
          <a:prstGeom prst="rect">
            <a:avLst/>
          </a:prstGeom>
        </p:spPr>
        <p:txBody>
          <a:bodyPr/>
          <a:lstStyle>
            <a:lvl1pPr>
              <a:tabLst>
                <a:tab pos="6729413" algn="r"/>
              </a:tabLst>
              <a:defRPr>
                <a:latin typeface="+mn-lt"/>
              </a:defRPr>
            </a:lvl1pPr>
            <a:lvl2pPr>
              <a:tabLst>
                <a:tab pos="6729413" algn="r"/>
              </a:tabLst>
              <a:defRPr>
                <a:latin typeface="+mj-lt"/>
              </a:defRPr>
            </a:lvl2pPr>
            <a:lvl3pPr>
              <a:tabLst>
                <a:tab pos="6729413" algn="r"/>
              </a:tabLst>
              <a:defRPr>
                <a:latin typeface="+mn-lt"/>
              </a:defRPr>
            </a:lvl3pPr>
            <a:lvl4pPr>
              <a:tabLst>
                <a:tab pos="6729413" algn="r"/>
              </a:tabLst>
              <a:defRPr>
                <a:latin typeface="+mn-lt"/>
              </a:defRPr>
            </a:lvl4pPr>
            <a:lvl5pPr>
              <a:tabLst>
                <a:tab pos="5029200" algn="r"/>
              </a:tabLst>
              <a:defRPr baseline="0">
                <a:latin typeface="+mn-lt"/>
              </a:defRPr>
            </a:lvl5pPr>
            <a:lvl6pPr>
              <a:tabLst>
                <a:tab pos="6729413" algn="r"/>
              </a:tabLst>
              <a:defRPr/>
            </a:lvl6pPr>
            <a:lvl7pPr>
              <a:tabLst>
                <a:tab pos="6729413" algn="r"/>
              </a:tabLst>
              <a:defRPr/>
            </a:lvl7pPr>
            <a:lvl8pPr>
              <a:tabLst>
                <a:tab pos="6729413" algn="r"/>
              </a:tabLst>
              <a:defRPr/>
            </a:lvl8pPr>
            <a:lvl9pPr>
              <a:tabLst>
                <a:tab pos="6729413" algn="r"/>
              </a:tabLst>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Placeholder 1"/>
          <p:cNvSpPr>
            <a:spLocks noGrp="1"/>
          </p:cNvSpPr>
          <p:nvPr>
            <p:ph type="title" hasCustomPrompt="1"/>
          </p:nvPr>
        </p:nvSpPr>
        <p:spPr>
          <a:xfrm>
            <a:off x="501652" y="317500"/>
            <a:ext cx="11180232" cy="698501"/>
          </a:xfrm>
          <a:prstGeom prst="rect">
            <a:avLst/>
          </a:prstGeom>
        </p:spPr>
        <p:txBody>
          <a:bodyPr vert="horz" lIns="0" tIns="0" rIns="0" bIns="0" rtlCol="0" anchor="t" anchorCtr="0">
            <a:noAutofit/>
          </a:bodyPr>
          <a:lstStyle>
            <a:lvl1pPr>
              <a:defRPr/>
            </a:lvl1pPr>
          </a:lstStyle>
          <a:p>
            <a:r>
              <a:rPr lang="en-US"/>
              <a:t>Click to add title</a:t>
            </a:r>
          </a:p>
        </p:txBody>
      </p:sp>
    </p:spTree>
    <p:extLst>
      <p:ext uri="{BB962C8B-B14F-4D97-AF65-F5344CB8AC3E}">
        <p14:creationId xmlns:p14="http://schemas.microsoft.com/office/powerpoint/2010/main" val="404250645"/>
      </p:ext>
    </p:extLst>
  </p:cSld>
  <p:clrMapOvr>
    <a:masterClrMapping/>
  </p:clrMapOvr>
  <p:transition>
    <p:fade/>
  </p:transition>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69900" y="1590675"/>
            <a:ext cx="9029604" cy="4708525"/>
          </a:xfrm>
          <a:prstGeom prst="rect">
            <a:avLst/>
          </a:prstGeom>
        </p:spPr>
        <p:txBody>
          <a:bodyPr>
            <a:noAutofit/>
          </a:bodyPr>
          <a:lstStyle>
            <a:lvl1pPr>
              <a:spcBef>
                <a:spcPts val="4800"/>
              </a:spcBef>
              <a:defRPr sz="28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Click to edit Master text styles</a:t>
            </a:r>
          </a:p>
        </p:txBody>
      </p:sp>
    </p:spTree>
    <p:extLst>
      <p:ext uri="{BB962C8B-B14F-4D97-AF65-F5344CB8AC3E}">
        <p14:creationId xmlns:p14="http://schemas.microsoft.com/office/powerpoint/2010/main" val="2510221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p:cSld name="Contents with image">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501651" y="317501"/>
            <a:ext cx="11188700" cy="698500"/>
          </a:xfrm>
          <a:prstGeom prst="rect">
            <a:avLst/>
          </a:prstGeom>
        </p:spPr>
        <p:txBody>
          <a:bodyPr vert="horz" lIns="0" tIns="0" rIns="0" bIns="0" rtlCol="0" anchor="t" anchorCtr="0">
            <a:noAutofit/>
          </a:bodyPr>
          <a:lstStyle>
            <a:lvl1pPr>
              <a:defRPr/>
            </a:lvl1pPr>
          </a:lstStyle>
          <a:p>
            <a:r>
              <a:rPr lang="en-US" noProof="0"/>
              <a:t>Click to add title</a:t>
            </a:r>
          </a:p>
        </p:txBody>
      </p:sp>
      <p:sp>
        <p:nvSpPr>
          <p:cNvPr id="5" name="Picture Placeholder 9"/>
          <p:cNvSpPr>
            <a:spLocks noGrp="1"/>
          </p:cNvSpPr>
          <p:nvPr>
            <p:ph type="pic" sz="quarter" idx="15"/>
          </p:nvPr>
        </p:nvSpPr>
        <p:spPr>
          <a:xfrm>
            <a:off x="5450351" y="1701801"/>
            <a:ext cx="6240000" cy="4679950"/>
          </a:xfrm>
        </p:spPr>
        <p:txBody>
          <a:bodyPr/>
          <a:lstStyle/>
          <a:p>
            <a:r>
              <a:rPr lang="en-US" noProof="0"/>
              <a:t>Click icon to add picture</a:t>
            </a:r>
          </a:p>
        </p:txBody>
      </p:sp>
      <p:sp>
        <p:nvSpPr>
          <p:cNvPr id="6" name="Content Placeholder 3"/>
          <p:cNvSpPr>
            <a:spLocks noGrp="1"/>
          </p:cNvSpPr>
          <p:nvPr>
            <p:ph sz="quarter" idx="10"/>
          </p:nvPr>
        </p:nvSpPr>
        <p:spPr>
          <a:xfrm>
            <a:off x="501651" y="1665289"/>
            <a:ext cx="4456429" cy="4716463"/>
          </a:xfrm>
          <a:prstGeom prst="rect">
            <a:avLst/>
          </a:prstGeom>
        </p:spPr>
        <p:txBody>
          <a:bodyPr/>
          <a:lstStyle>
            <a:lvl1pPr>
              <a:tabLst>
                <a:tab pos="5029200" algn="r"/>
              </a:tabLst>
              <a:defRPr>
                <a:latin typeface="+mn-lt"/>
              </a:defRPr>
            </a:lvl1pPr>
            <a:lvl2pPr>
              <a:tabLst>
                <a:tab pos="5029200" algn="r"/>
              </a:tabLst>
              <a:defRPr>
                <a:latin typeface="+mj-lt"/>
              </a:defRPr>
            </a:lvl2pPr>
            <a:lvl3pPr>
              <a:tabLst>
                <a:tab pos="5029200" algn="r"/>
              </a:tabLst>
              <a:defRPr>
                <a:latin typeface="+mn-lt"/>
              </a:defRPr>
            </a:lvl3pPr>
            <a:lvl4pPr>
              <a:tabLst>
                <a:tab pos="5029200" algn="r"/>
              </a:tabLst>
              <a:defRPr>
                <a:latin typeface="+mn-lt"/>
              </a:defRPr>
            </a:lvl4pPr>
            <a:lvl5pPr>
              <a:tabLst>
                <a:tab pos="5029200" algn="r"/>
              </a:tabLst>
              <a:defRPr baseline="0">
                <a:latin typeface="+mn-lt"/>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310386781"/>
      </p:ext>
    </p:extLst>
  </p:cSld>
  <p:clrMapOvr>
    <a:masterClrMapping/>
  </p:clrMapOvr>
  <p:transition>
    <p:fade/>
  </p:transition>
  <p:hf hdr="0" dt="0"/>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p:cSld name="Title &amp; 1 column text">
    <p:spTree>
      <p:nvGrpSpPr>
        <p:cNvPr id="1" name=""/>
        <p:cNvGrpSpPr/>
        <p:nvPr/>
      </p:nvGrpSpPr>
      <p:grpSpPr>
        <a:xfrm>
          <a:off x="0" y="0"/>
          <a:ext cx="0" cy="0"/>
          <a:chOff x="0" y="0"/>
          <a:chExt cx="0" cy="0"/>
        </a:xfrm>
      </p:grpSpPr>
      <p:sp>
        <p:nvSpPr>
          <p:cNvPr id="2" name="Title 1"/>
          <p:cNvSpPr>
            <a:spLocks noGrp="1"/>
          </p:cNvSpPr>
          <p:nvPr>
            <p:ph type="title"/>
          </p:nvPr>
        </p:nvSpPr>
        <p:spPr>
          <a:xfrm>
            <a:off x="501651" y="317501"/>
            <a:ext cx="11188700" cy="698500"/>
          </a:xfrm>
        </p:spPr>
        <p:txBody>
          <a:bodyPr/>
          <a:lstStyle/>
          <a:p>
            <a:r>
              <a:rPr lang="en-US"/>
              <a:t>Click to edit Master title style</a:t>
            </a:r>
          </a:p>
        </p:txBody>
      </p:sp>
      <p:sp>
        <p:nvSpPr>
          <p:cNvPr id="14" name="Text Placeholder 18"/>
          <p:cNvSpPr>
            <a:spLocks noGrp="1"/>
          </p:cNvSpPr>
          <p:nvPr>
            <p:ph idx="1"/>
          </p:nvPr>
        </p:nvSpPr>
        <p:spPr>
          <a:xfrm>
            <a:off x="501651" y="1665289"/>
            <a:ext cx="11165416" cy="4716463"/>
          </a:xfrm>
          <a:prstGeom prst="rect">
            <a:avLst/>
          </a:prstGeom>
        </p:spPr>
        <p:txBody>
          <a:bodyPr vert="horz" lIns="0" tIns="0" rIns="0" bIns="0" rtlCol="0">
            <a:normAutofit/>
          </a:bodyPr>
          <a:lstStyle>
            <a:lvl1pPr>
              <a:defRPr>
                <a:latin typeface="+mn-lt"/>
              </a:defRPr>
            </a:lvl1pPr>
            <a:lvl2pPr>
              <a:defRPr>
                <a:latin typeface="+mj-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089906413"/>
      </p:ext>
    </p:extLst>
  </p:cSld>
  <p:clrMapOvr>
    <a:masterClrMapping/>
  </p:clrMapOvr>
  <p:transition>
    <p:fade/>
  </p:transition>
  <p:hf hdr="0" dt="0"/>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501651" y="651600"/>
            <a:ext cx="11162349"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4" name="Title Placeholder 1"/>
          <p:cNvSpPr>
            <a:spLocks noGrp="1"/>
          </p:cNvSpPr>
          <p:nvPr>
            <p:ph type="title"/>
          </p:nvPr>
        </p:nvSpPr>
        <p:spPr>
          <a:xfrm>
            <a:off x="501651" y="317500"/>
            <a:ext cx="11162349" cy="698501"/>
          </a:xfrm>
          <a:prstGeom prst="rect">
            <a:avLst/>
          </a:prstGeom>
        </p:spPr>
        <p:txBody>
          <a:bodyPr vert="horz" lIns="0" tIns="0" rIns="0" bIns="0" rtlCol="0" anchor="t" anchorCtr="0">
            <a:noAutofit/>
          </a:bodyPr>
          <a:lstStyle>
            <a:lvl1pPr>
              <a:defRPr/>
            </a:lvl1pPr>
          </a:lstStyle>
          <a:p>
            <a:r>
              <a:rPr lang="en-US" noProof="0"/>
              <a:t>Click to edit Master title style</a:t>
            </a:r>
          </a:p>
        </p:txBody>
      </p:sp>
      <p:sp>
        <p:nvSpPr>
          <p:cNvPr id="8" name="Text Placeholder 18"/>
          <p:cNvSpPr>
            <a:spLocks noGrp="1"/>
          </p:cNvSpPr>
          <p:nvPr>
            <p:ph idx="1"/>
          </p:nvPr>
        </p:nvSpPr>
        <p:spPr>
          <a:xfrm>
            <a:off x="501651" y="1700213"/>
            <a:ext cx="11165416" cy="4678986"/>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863362174"/>
      </p:ext>
    </p:extLst>
  </p:cSld>
  <p:clrMapOvr>
    <a:masterClrMapping/>
  </p:clrMapOvr>
  <p:transition>
    <p:fade/>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p:cSld name="Title, subtitle &amp; 1 column - large">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501651" y="651600"/>
            <a:ext cx="11162349"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4" name="Title Placeholder 1"/>
          <p:cNvSpPr>
            <a:spLocks noGrp="1"/>
          </p:cNvSpPr>
          <p:nvPr>
            <p:ph type="title"/>
          </p:nvPr>
        </p:nvSpPr>
        <p:spPr>
          <a:xfrm>
            <a:off x="501651" y="317500"/>
            <a:ext cx="11162349" cy="698501"/>
          </a:xfrm>
          <a:prstGeom prst="rect">
            <a:avLst/>
          </a:prstGeom>
        </p:spPr>
        <p:txBody>
          <a:bodyPr vert="horz" lIns="0" tIns="0" rIns="0" bIns="0" rtlCol="0" anchor="t" anchorCtr="0">
            <a:noAutofit/>
          </a:bodyPr>
          <a:lstStyle>
            <a:lvl1pPr>
              <a:defRPr/>
            </a:lvl1pPr>
          </a:lstStyle>
          <a:p>
            <a:r>
              <a:rPr lang="en-US" noProof="0"/>
              <a:t>Click to edit Master title style</a:t>
            </a:r>
          </a:p>
        </p:txBody>
      </p:sp>
      <p:sp>
        <p:nvSpPr>
          <p:cNvPr id="8" name="Text Placeholder 18"/>
          <p:cNvSpPr>
            <a:spLocks noGrp="1"/>
          </p:cNvSpPr>
          <p:nvPr>
            <p:ph idx="1"/>
          </p:nvPr>
        </p:nvSpPr>
        <p:spPr>
          <a:xfrm>
            <a:off x="501651" y="1700213"/>
            <a:ext cx="11165416" cy="4678986"/>
          </a:xfrm>
          <a:prstGeom prst="rect">
            <a:avLst/>
          </a:prstGeom>
        </p:spPr>
        <p:txBody>
          <a:bodyPr vert="horz" lIns="0" tIns="0" rIns="0" bIns="0" rtlCol="0">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889400819"/>
      </p:ext>
    </p:extLst>
  </p:cSld>
  <p:clrMapOvr>
    <a:masterClrMapping/>
  </p:clrMapOvr>
  <p:transition>
    <p:fade/>
  </p:transition>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p:cSld name="Title, subtitle &amp; chart">
    <p:spTree>
      <p:nvGrpSpPr>
        <p:cNvPr id="1" name=""/>
        <p:cNvGrpSpPr/>
        <p:nvPr/>
      </p:nvGrpSpPr>
      <p:grpSpPr>
        <a:xfrm>
          <a:off x="0" y="0"/>
          <a:ext cx="0" cy="0"/>
          <a:chOff x="0" y="0"/>
          <a:chExt cx="0" cy="0"/>
        </a:xfrm>
      </p:grpSpPr>
      <p:sp>
        <p:nvSpPr>
          <p:cNvPr id="15"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6" name="Title Placeholder 1"/>
          <p:cNvSpPr>
            <a:spLocks noGrp="1"/>
          </p:cNvSpPr>
          <p:nvPr>
            <p:ph type="title" hasCustomPrompt="1"/>
          </p:nvPr>
        </p:nvSpPr>
        <p:spPr>
          <a:xfrm>
            <a:off x="501650" y="317500"/>
            <a:ext cx="11188700" cy="698501"/>
          </a:xfrm>
          <a:prstGeom prst="rect">
            <a:avLst/>
          </a:prstGeom>
        </p:spPr>
        <p:txBody>
          <a:bodyPr vert="horz" lIns="0" tIns="0" rIns="0" bIns="0" rtlCol="0" anchor="t" anchorCtr="0">
            <a:noAutofit/>
          </a:bodyPr>
          <a:lstStyle>
            <a:lvl1pPr>
              <a:defRPr/>
            </a:lvl1pPr>
          </a:lstStyle>
          <a:p>
            <a:r>
              <a:rPr lang="en-US"/>
              <a:t>Click to add title</a:t>
            </a:r>
          </a:p>
        </p:txBody>
      </p:sp>
      <p:sp>
        <p:nvSpPr>
          <p:cNvPr id="17" name="Chart Placeholder 3"/>
          <p:cNvSpPr>
            <a:spLocks noGrp="1"/>
          </p:cNvSpPr>
          <p:nvPr>
            <p:ph type="chart" sz="quarter" idx="15"/>
          </p:nvPr>
        </p:nvSpPr>
        <p:spPr>
          <a:xfrm>
            <a:off x="501652" y="2052000"/>
            <a:ext cx="11188699" cy="4069013"/>
          </a:xfrm>
          <a:prstGeom prst="rect">
            <a:avLst/>
          </a:prstGeom>
        </p:spPr>
        <p:txBody>
          <a:bodyPr/>
          <a:lstStyle/>
          <a:p>
            <a:r>
              <a:rPr lang="en-US"/>
              <a:t>Click icon to add chart</a:t>
            </a:r>
            <a:endParaRPr lang="en-GB"/>
          </a:p>
        </p:txBody>
      </p:sp>
      <p:sp>
        <p:nvSpPr>
          <p:cNvPr id="18" name="Text Placeholder 8"/>
          <p:cNvSpPr>
            <a:spLocks noGrp="1"/>
          </p:cNvSpPr>
          <p:nvPr>
            <p:ph type="body" sz="quarter" idx="18"/>
          </p:nvPr>
        </p:nvSpPr>
        <p:spPr>
          <a:xfrm>
            <a:off x="501652" y="1700214"/>
            <a:ext cx="11188699" cy="357187"/>
          </a:xfrm>
        </p:spPr>
        <p:txBody>
          <a:bodyPr/>
          <a:lstStyle/>
          <a:p>
            <a:pPr lvl="0"/>
            <a:r>
              <a:rPr lang="en-US" noProof="0"/>
              <a:t>Click to edit Master text styles</a:t>
            </a:r>
          </a:p>
        </p:txBody>
      </p:sp>
      <p:sp>
        <p:nvSpPr>
          <p:cNvPr id="19" name="Text Placeholder 7"/>
          <p:cNvSpPr>
            <a:spLocks noGrp="1"/>
          </p:cNvSpPr>
          <p:nvPr>
            <p:ph type="body" sz="quarter" idx="23"/>
          </p:nvPr>
        </p:nvSpPr>
        <p:spPr>
          <a:xfrm>
            <a:off x="501651" y="6121014"/>
            <a:ext cx="11188700" cy="260737"/>
          </a:xfrm>
        </p:spPr>
        <p:txBody>
          <a:bodyPr>
            <a:normAutofit/>
          </a:bodyPr>
          <a:lstStyle>
            <a:lvl1pPr>
              <a:spcAft>
                <a:spcPts val="0"/>
              </a:spcAft>
              <a:defRPr sz="900"/>
            </a:lvl1pPr>
          </a:lstStyle>
          <a:p>
            <a:pPr lvl="0"/>
            <a:r>
              <a:rPr lang="en-US"/>
              <a:t>Click to edit Master text styles</a:t>
            </a:r>
          </a:p>
        </p:txBody>
      </p:sp>
    </p:spTree>
    <p:extLst>
      <p:ext uri="{BB962C8B-B14F-4D97-AF65-F5344CB8AC3E}">
        <p14:creationId xmlns:p14="http://schemas.microsoft.com/office/powerpoint/2010/main" val="2481038245"/>
      </p:ext>
    </p:extLst>
  </p:cSld>
  <p:clrMapOvr>
    <a:masterClrMapping/>
  </p:clrMapOvr>
  <p:transition>
    <p:fade/>
  </p:transition>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p:cSld name="3 chart">
    <p:spTree>
      <p:nvGrpSpPr>
        <p:cNvPr id="1" name=""/>
        <p:cNvGrpSpPr/>
        <p:nvPr/>
      </p:nvGrpSpPr>
      <p:grpSpPr>
        <a:xfrm>
          <a:off x="0" y="0"/>
          <a:ext cx="0" cy="0"/>
          <a:chOff x="0" y="0"/>
          <a:chExt cx="0" cy="0"/>
        </a:xfrm>
      </p:grpSpPr>
      <p:sp>
        <p:nvSpPr>
          <p:cNvPr id="15" name="Text Placeholder 8"/>
          <p:cNvSpPr>
            <a:spLocks noGrp="1"/>
          </p:cNvSpPr>
          <p:nvPr>
            <p:ph type="body" sz="quarter" idx="13" hasCustomPrompt="1"/>
          </p:nvPr>
        </p:nvSpPr>
        <p:spPr>
          <a:xfrm>
            <a:off x="501651"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6" name="Title Placeholder 1"/>
          <p:cNvSpPr>
            <a:spLocks noGrp="1"/>
          </p:cNvSpPr>
          <p:nvPr>
            <p:ph type="title" hasCustomPrompt="1"/>
          </p:nvPr>
        </p:nvSpPr>
        <p:spPr>
          <a:xfrm>
            <a:off x="501650" y="317500"/>
            <a:ext cx="11188700" cy="698501"/>
          </a:xfrm>
          <a:prstGeom prst="rect">
            <a:avLst/>
          </a:prstGeom>
        </p:spPr>
        <p:txBody>
          <a:bodyPr vert="horz" lIns="0" tIns="0" rIns="0" bIns="0" rtlCol="0" anchor="t" anchorCtr="0">
            <a:noAutofit/>
          </a:bodyPr>
          <a:lstStyle>
            <a:lvl1pPr>
              <a:defRPr/>
            </a:lvl1pPr>
          </a:lstStyle>
          <a:p>
            <a:r>
              <a:rPr lang="en-US"/>
              <a:t>Click to add title</a:t>
            </a:r>
          </a:p>
        </p:txBody>
      </p:sp>
      <p:sp>
        <p:nvSpPr>
          <p:cNvPr id="17" name="Chart Placeholder 3"/>
          <p:cNvSpPr>
            <a:spLocks noGrp="1"/>
          </p:cNvSpPr>
          <p:nvPr>
            <p:ph type="chart" sz="quarter" idx="15"/>
          </p:nvPr>
        </p:nvSpPr>
        <p:spPr>
          <a:xfrm>
            <a:off x="504000" y="2051999"/>
            <a:ext cx="3549549" cy="4069014"/>
          </a:xfrm>
          <a:prstGeom prst="rect">
            <a:avLst/>
          </a:prstGeom>
        </p:spPr>
        <p:txBody>
          <a:bodyPr/>
          <a:lstStyle/>
          <a:p>
            <a:r>
              <a:rPr lang="en-US" noProof="0"/>
              <a:t>Click icon to add chart</a:t>
            </a:r>
          </a:p>
        </p:txBody>
      </p:sp>
      <p:sp>
        <p:nvSpPr>
          <p:cNvPr id="18" name="Text Placeholder 8"/>
          <p:cNvSpPr>
            <a:spLocks noGrp="1"/>
          </p:cNvSpPr>
          <p:nvPr>
            <p:ph type="body" sz="quarter" idx="18"/>
          </p:nvPr>
        </p:nvSpPr>
        <p:spPr>
          <a:xfrm>
            <a:off x="501650" y="1665289"/>
            <a:ext cx="3562351" cy="392112"/>
          </a:xfrm>
        </p:spPr>
        <p:txBody>
          <a:bodyPr/>
          <a:lstStyle/>
          <a:p>
            <a:pPr lvl="0"/>
            <a:r>
              <a:rPr lang="en-US" noProof="0"/>
              <a:t>Click to edit Master text styles</a:t>
            </a:r>
          </a:p>
        </p:txBody>
      </p:sp>
      <p:sp>
        <p:nvSpPr>
          <p:cNvPr id="7" name="Chart Placeholder 3"/>
          <p:cNvSpPr>
            <a:spLocks noGrp="1"/>
          </p:cNvSpPr>
          <p:nvPr>
            <p:ph type="chart" sz="quarter" idx="19"/>
          </p:nvPr>
        </p:nvSpPr>
        <p:spPr>
          <a:xfrm>
            <a:off x="4303184" y="2051999"/>
            <a:ext cx="3561616" cy="4069014"/>
          </a:xfrm>
          <a:prstGeom prst="rect">
            <a:avLst/>
          </a:prstGeom>
        </p:spPr>
        <p:txBody>
          <a:bodyPr/>
          <a:lstStyle/>
          <a:p>
            <a:r>
              <a:rPr lang="en-US" noProof="0"/>
              <a:t>Click icon to add chart</a:t>
            </a:r>
          </a:p>
        </p:txBody>
      </p:sp>
      <p:sp>
        <p:nvSpPr>
          <p:cNvPr id="8" name="Text Placeholder 8"/>
          <p:cNvSpPr>
            <a:spLocks noGrp="1"/>
          </p:cNvSpPr>
          <p:nvPr>
            <p:ph type="body" sz="quarter" idx="20"/>
          </p:nvPr>
        </p:nvSpPr>
        <p:spPr>
          <a:xfrm>
            <a:off x="4303185" y="1665289"/>
            <a:ext cx="3561615" cy="392112"/>
          </a:xfrm>
        </p:spPr>
        <p:txBody>
          <a:bodyPr/>
          <a:lstStyle/>
          <a:p>
            <a:pPr lvl="0"/>
            <a:r>
              <a:rPr lang="en-US" noProof="0"/>
              <a:t>Click to edit Master text styles</a:t>
            </a:r>
          </a:p>
        </p:txBody>
      </p:sp>
      <p:sp>
        <p:nvSpPr>
          <p:cNvPr id="9" name="Chart Placeholder 3"/>
          <p:cNvSpPr>
            <a:spLocks noGrp="1"/>
          </p:cNvSpPr>
          <p:nvPr>
            <p:ph type="chart" sz="quarter" idx="21"/>
          </p:nvPr>
        </p:nvSpPr>
        <p:spPr>
          <a:xfrm>
            <a:off x="8126397" y="2051999"/>
            <a:ext cx="3563953" cy="4069014"/>
          </a:xfrm>
          <a:prstGeom prst="rect">
            <a:avLst/>
          </a:prstGeom>
        </p:spPr>
        <p:txBody>
          <a:bodyPr/>
          <a:lstStyle/>
          <a:p>
            <a:r>
              <a:rPr lang="en-US" noProof="0"/>
              <a:t>Click icon to add chart</a:t>
            </a:r>
          </a:p>
        </p:txBody>
      </p:sp>
      <p:sp>
        <p:nvSpPr>
          <p:cNvPr id="10" name="Text Placeholder 8"/>
          <p:cNvSpPr>
            <a:spLocks noGrp="1"/>
          </p:cNvSpPr>
          <p:nvPr>
            <p:ph type="body" sz="quarter" idx="22"/>
          </p:nvPr>
        </p:nvSpPr>
        <p:spPr>
          <a:xfrm>
            <a:off x="8126396" y="1659145"/>
            <a:ext cx="3563955" cy="398256"/>
          </a:xfrm>
        </p:spPr>
        <p:txBody>
          <a:bodyPr/>
          <a:lstStyle/>
          <a:p>
            <a:pPr lvl="0"/>
            <a:r>
              <a:rPr lang="en-US" noProof="0"/>
              <a:t>Click to edit Master text styles</a:t>
            </a:r>
          </a:p>
        </p:txBody>
      </p:sp>
      <p:sp>
        <p:nvSpPr>
          <p:cNvPr id="12" name="Text Placeholder 7"/>
          <p:cNvSpPr>
            <a:spLocks noGrp="1"/>
          </p:cNvSpPr>
          <p:nvPr>
            <p:ph type="body" sz="quarter" idx="23"/>
          </p:nvPr>
        </p:nvSpPr>
        <p:spPr>
          <a:xfrm>
            <a:off x="501649" y="6121014"/>
            <a:ext cx="11165419" cy="260737"/>
          </a:xfrm>
        </p:spPr>
        <p:txBody>
          <a:bodyPr>
            <a:normAutofit/>
          </a:bodyPr>
          <a:lstStyle>
            <a:lvl1pPr>
              <a:spcAft>
                <a:spcPts val="0"/>
              </a:spcAft>
              <a:defRPr sz="900"/>
            </a:lvl1pPr>
          </a:lstStyle>
          <a:p>
            <a:pPr lvl="0"/>
            <a:r>
              <a:rPr lang="en-US" noProof="0"/>
              <a:t>Click to edit Master text styles</a:t>
            </a:r>
          </a:p>
        </p:txBody>
      </p:sp>
    </p:spTree>
    <p:extLst>
      <p:ext uri="{BB962C8B-B14F-4D97-AF65-F5344CB8AC3E}">
        <p14:creationId xmlns:p14="http://schemas.microsoft.com/office/powerpoint/2010/main" val="3079649033"/>
      </p:ext>
    </p:extLst>
  </p:cSld>
  <p:clrMapOvr>
    <a:masterClrMapping/>
  </p:clrMapOvr>
  <p:transition>
    <p:fade/>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p:cSld name="2 columns of text">
    <p:spTree>
      <p:nvGrpSpPr>
        <p:cNvPr id="1" name=""/>
        <p:cNvGrpSpPr/>
        <p:nvPr/>
      </p:nvGrpSpPr>
      <p:grpSpPr>
        <a:xfrm>
          <a:off x="0" y="0"/>
          <a:ext cx="0" cy="0"/>
          <a:chOff x="0" y="0"/>
          <a:chExt cx="0" cy="0"/>
        </a:xfrm>
      </p:grpSpPr>
      <p:sp>
        <p:nvSpPr>
          <p:cNvPr id="14" name="Title Placeholder 1"/>
          <p:cNvSpPr>
            <a:spLocks noGrp="1"/>
          </p:cNvSpPr>
          <p:nvPr>
            <p:ph type="title" hasCustomPrompt="1"/>
          </p:nvPr>
        </p:nvSpPr>
        <p:spPr>
          <a:xfrm>
            <a:off x="501651" y="317500"/>
            <a:ext cx="11202669" cy="698501"/>
          </a:xfrm>
          <a:prstGeom prst="rect">
            <a:avLst/>
          </a:prstGeom>
        </p:spPr>
        <p:txBody>
          <a:bodyPr vert="horz" lIns="0" tIns="0" rIns="0" bIns="0" rtlCol="0" anchor="t" anchorCtr="0">
            <a:noAutofit/>
          </a:bodyPr>
          <a:lstStyle>
            <a:lvl1pPr>
              <a:defRPr/>
            </a:lvl1pPr>
          </a:lstStyle>
          <a:p>
            <a:r>
              <a:rPr lang="en-US"/>
              <a:t>Click to add title</a:t>
            </a:r>
          </a:p>
        </p:txBody>
      </p:sp>
      <p:sp>
        <p:nvSpPr>
          <p:cNvPr id="9" name="Text Placeholder 8"/>
          <p:cNvSpPr>
            <a:spLocks noGrp="1"/>
          </p:cNvSpPr>
          <p:nvPr>
            <p:ph type="body" sz="quarter" idx="13" hasCustomPrompt="1"/>
          </p:nvPr>
        </p:nvSpPr>
        <p:spPr>
          <a:xfrm>
            <a:off x="501651" y="651600"/>
            <a:ext cx="11202669"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3" name="Content Placeholder 3"/>
          <p:cNvSpPr>
            <a:spLocks noGrp="1"/>
          </p:cNvSpPr>
          <p:nvPr>
            <p:ph sz="quarter" idx="10"/>
          </p:nvPr>
        </p:nvSpPr>
        <p:spPr>
          <a:xfrm>
            <a:off x="501651" y="1665289"/>
            <a:ext cx="5305579" cy="4716461"/>
          </a:xfrm>
          <a:prstGeom prst="rect">
            <a:avLst/>
          </a:prstGeom>
        </p:spPr>
        <p:txBody>
          <a:bodyPr/>
          <a:lstStyle>
            <a:lvl1pPr>
              <a:tabLst>
                <a:tab pos="5029200" algn="r"/>
              </a:tabLst>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Content Placeholder 3"/>
          <p:cNvSpPr>
            <a:spLocks noGrp="1"/>
          </p:cNvSpPr>
          <p:nvPr>
            <p:ph sz="quarter" idx="20"/>
          </p:nvPr>
        </p:nvSpPr>
        <p:spPr>
          <a:xfrm>
            <a:off x="6381539" y="1665289"/>
            <a:ext cx="5322781" cy="4716461"/>
          </a:xfrm>
          <a:prstGeom prst="rect">
            <a:avLst/>
          </a:prstGeom>
        </p:spPr>
        <p:txBody>
          <a:bodyPr/>
          <a:lstStyle>
            <a:lvl1pPr>
              <a:tabLst>
                <a:tab pos="5029200" algn="r"/>
              </a:tabLst>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4073355221"/>
      </p:ext>
    </p:extLst>
  </p:cSld>
  <p:clrMapOvr>
    <a:masterClrMapping/>
  </p:clrMapOvr>
  <p:transition>
    <p:fade/>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p:cSld name="2 columns - large">
    <p:spTree>
      <p:nvGrpSpPr>
        <p:cNvPr id="1" name=""/>
        <p:cNvGrpSpPr/>
        <p:nvPr/>
      </p:nvGrpSpPr>
      <p:grpSpPr>
        <a:xfrm>
          <a:off x="0" y="0"/>
          <a:ext cx="0" cy="0"/>
          <a:chOff x="0" y="0"/>
          <a:chExt cx="0" cy="0"/>
        </a:xfrm>
      </p:grpSpPr>
      <p:sp>
        <p:nvSpPr>
          <p:cNvPr id="7"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8" name="Title Placeholder 1"/>
          <p:cNvSpPr>
            <a:spLocks noGrp="1"/>
          </p:cNvSpPr>
          <p:nvPr>
            <p:ph type="title" hasCustomPrompt="1"/>
          </p:nvPr>
        </p:nvSpPr>
        <p:spPr>
          <a:xfrm>
            <a:off x="501650" y="317500"/>
            <a:ext cx="11188700" cy="698500"/>
          </a:xfrm>
          <a:prstGeom prst="rect">
            <a:avLst/>
          </a:prstGeom>
        </p:spPr>
        <p:txBody>
          <a:bodyPr vert="horz" lIns="0" tIns="0" rIns="0" bIns="0" rtlCol="0" anchor="t" anchorCtr="0">
            <a:noAutofit/>
          </a:bodyPr>
          <a:lstStyle>
            <a:lvl1pPr>
              <a:defRPr/>
            </a:lvl1pPr>
          </a:lstStyle>
          <a:p>
            <a:r>
              <a:rPr lang="en-US"/>
              <a:t>Click to add title</a:t>
            </a:r>
          </a:p>
        </p:txBody>
      </p:sp>
      <p:sp>
        <p:nvSpPr>
          <p:cNvPr id="11" name="Content Placeholder 3"/>
          <p:cNvSpPr>
            <a:spLocks noGrp="1"/>
          </p:cNvSpPr>
          <p:nvPr>
            <p:ph sz="quarter" idx="10"/>
          </p:nvPr>
        </p:nvSpPr>
        <p:spPr>
          <a:xfrm>
            <a:off x="501650" y="1665289"/>
            <a:ext cx="5305580" cy="4716461"/>
          </a:xfrm>
          <a:prstGeom prst="rect">
            <a:avLst/>
          </a:prstGeom>
        </p:spPr>
        <p:txBody>
          <a:bodyPr>
            <a:normAutofit/>
          </a:bodyPr>
          <a:lstStyle>
            <a:lvl1pPr>
              <a:tabLst>
                <a:tab pos="5029200" algn="r"/>
              </a:tabLst>
              <a:defRPr sz="1600"/>
            </a:lvl1pPr>
            <a:lvl2pPr>
              <a:tabLst>
                <a:tab pos="5029200" algn="r"/>
              </a:tabLst>
              <a:defRPr sz="1600"/>
            </a:lvl2pPr>
            <a:lvl3pPr>
              <a:tabLst>
                <a:tab pos="5029200" algn="r"/>
              </a:tabLst>
              <a:defRPr sz="1600"/>
            </a:lvl3pPr>
            <a:lvl4pPr>
              <a:tabLst>
                <a:tab pos="5029200" algn="r"/>
              </a:tabLst>
              <a:defRPr sz="1600"/>
            </a:lvl4pPr>
            <a:lvl5pPr>
              <a:tabLst>
                <a:tab pos="5029200" algn="r"/>
              </a:tabLst>
              <a:defRPr baseline="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Content Placeholder 3"/>
          <p:cNvSpPr>
            <a:spLocks noGrp="1"/>
          </p:cNvSpPr>
          <p:nvPr>
            <p:ph sz="quarter" idx="20"/>
          </p:nvPr>
        </p:nvSpPr>
        <p:spPr>
          <a:xfrm>
            <a:off x="6383999" y="1665289"/>
            <a:ext cx="5306351" cy="4716461"/>
          </a:xfrm>
          <a:prstGeom prst="rect">
            <a:avLst/>
          </a:prstGeom>
        </p:spPr>
        <p:txBody>
          <a:bodyPr>
            <a:normAutofit/>
          </a:bodyPr>
          <a:lstStyle>
            <a:lvl1pPr>
              <a:tabLst>
                <a:tab pos="5029200" algn="r"/>
              </a:tabLst>
              <a:defRPr sz="1600"/>
            </a:lvl1pPr>
            <a:lvl2pPr>
              <a:tabLst>
                <a:tab pos="5029200" algn="r"/>
              </a:tabLst>
              <a:defRPr sz="1600"/>
            </a:lvl2pPr>
            <a:lvl3pPr>
              <a:tabLst>
                <a:tab pos="5029200" algn="r"/>
              </a:tabLst>
              <a:defRPr sz="1600"/>
            </a:lvl3pPr>
            <a:lvl4pPr>
              <a:tabLst>
                <a:tab pos="5029200" algn="r"/>
              </a:tabLst>
              <a:defRPr sz="1600"/>
            </a:lvl4pPr>
            <a:lvl5pPr>
              <a:tabLst>
                <a:tab pos="5029200" algn="r"/>
              </a:tabLst>
              <a:defRPr baseline="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04419951"/>
      </p:ext>
    </p:extLst>
  </p:cSld>
  <p:clrMapOvr>
    <a:masterClrMapping/>
  </p:clrMapOvr>
  <p:transition>
    <p:fade/>
  </p:transition>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p:cSld name="Text and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501652" y="1665289"/>
            <a:ext cx="5355165" cy="4455725"/>
          </a:xfrm>
          <a:prstGeom prst="rect">
            <a:avLst/>
          </a:prstGeom>
        </p:spPr>
        <p:txBody>
          <a:bodyPr/>
          <a:lstStyle>
            <a:lvl1pPr>
              <a:tabLst>
                <a:tab pos="5029200" algn="r"/>
              </a:tabLst>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Chart Placeholder 2"/>
          <p:cNvSpPr>
            <a:spLocks noGrp="1"/>
          </p:cNvSpPr>
          <p:nvPr>
            <p:ph type="chart" sz="quarter" idx="21"/>
          </p:nvPr>
        </p:nvSpPr>
        <p:spPr>
          <a:xfrm>
            <a:off x="6341223" y="2125013"/>
            <a:ext cx="5349128" cy="3996000"/>
          </a:xfrm>
        </p:spPr>
        <p:txBody>
          <a:bodyPr/>
          <a:lstStyle/>
          <a:p>
            <a:r>
              <a:rPr lang="en-US" noProof="0"/>
              <a:t>Click icon to add chart</a:t>
            </a:r>
          </a:p>
        </p:txBody>
      </p:sp>
      <p:sp>
        <p:nvSpPr>
          <p:cNvPr id="6" name="Text Placeholder 5"/>
          <p:cNvSpPr>
            <a:spLocks noGrp="1"/>
          </p:cNvSpPr>
          <p:nvPr>
            <p:ph type="body" sz="quarter" idx="22"/>
          </p:nvPr>
        </p:nvSpPr>
        <p:spPr>
          <a:xfrm>
            <a:off x="6341223" y="1665288"/>
            <a:ext cx="5349128" cy="420687"/>
          </a:xfrm>
        </p:spPr>
        <p:txBody>
          <a:bodyPr/>
          <a:lstStyle/>
          <a:p>
            <a:pPr lvl="0"/>
            <a:r>
              <a:rPr lang="en-US" noProof="0"/>
              <a:t>Click to edit Master text styles</a:t>
            </a:r>
          </a:p>
        </p:txBody>
      </p:sp>
      <p:sp>
        <p:nvSpPr>
          <p:cNvPr id="11"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3" name="Title Placeholder 1"/>
          <p:cNvSpPr>
            <a:spLocks noGrp="1"/>
          </p:cNvSpPr>
          <p:nvPr>
            <p:ph type="title" hasCustomPrompt="1"/>
          </p:nvPr>
        </p:nvSpPr>
        <p:spPr>
          <a:xfrm>
            <a:off x="501650" y="317500"/>
            <a:ext cx="11188700" cy="698501"/>
          </a:xfrm>
          <a:prstGeom prst="rect">
            <a:avLst/>
          </a:prstGeom>
        </p:spPr>
        <p:txBody>
          <a:bodyPr vert="horz" lIns="0" tIns="0" rIns="0" bIns="0" rtlCol="0" anchor="t" anchorCtr="0">
            <a:noAutofit/>
          </a:bodyPr>
          <a:lstStyle>
            <a:lvl1pPr>
              <a:defRPr/>
            </a:lvl1pPr>
          </a:lstStyle>
          <a:p>
            <a:r>
              <a:rPr lang="en-US"/>
              <a:t>Click to add title</a:t>
            </a:r>
          </a:p>
        </p:txBody>
      </p:sp>
      <p:sp>
        <p:nvSpPr>
          <p:cNvPr id="15" name="Text Placeholder 7"/>
          <p:cNvSpPr>
            <a:spLocks noGrp="1"/>
          </p:cNvSpPr>
          <p:nvPr>
            <p:ph type="body" sz="quarter" idx="23"/>
          </p:nvPr>
        </p:nvSpPr>
        <p:spPr>
          <a:xfrm>
            <a:off x="501650" y="6121014"/>
            <a:ext cx="11188700" cy="260737"/>
          </a:xfrm>
        </p:spPr>
        <p:txBody>
          <a:bodyPr>
            <a:normAutofit/>
          </a:bodyPr>
          <a:lstStyle>
            <a:lvl1pPr>
              <a:spcAft>
                <a:spcPts val="0"/>
              </a:spcAft>
              <a:defRPr sz="1100"/>
            </a:lvl1pPr>
          </a:lstStyle>
          <a:p>
            <a:pPr lvl="0"/>
            <a:r>
              <a:rPr lang="en-US"/>
              <a:t>Click to edit Master text styles</a:t>
            </a:r>
          </a:p>
        </p:txBody>
      </p:sp>
    </p:spTree>
    <p:extLst>
      <p:ext uri="{BB962C8B-B14F-4D97-AF65-F5344CB8AC3E}">
        <p14:creationId xmlns:p14="http://schemas.microsoft.com/office/powerpoint/2010/main" val="1911387106"/>
      </p:ext>
    </p:extLst>
  </p:cSld>
  <p:clrMapOvr>
    <a:masterClrMapping/>
  </p:clrMapOvr>
  <p:transition>
    <p:fade/>
  </p:transition>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p:cSld name="2 chart">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6341221" y="2125013"/>
            <a:ext cx="5349129" cy="3996000"/>
          </a:xfrm>
        </p:spPr>
        <p:txBody>
          <a:bodyPr/>
          <a:lstStyle/>
          <a:p>
            <a:r>
              <a:rPr lang="en-US"/>
              <a:t>Click icon to add chart</a:t>
            </a:r>
            <a:endParaRPr lang="en-GB"/>
          </a:p>
        </p:txBody>
      </p:sp>
      <p:sp>
        <p:nvSpPr>
          <p:cNvPr id="6" name="Text Placeholder 5"/>
          <p:cNvSpPr>
            <a:spLocks noGrp="1"/>
          </p:cNvSpPr>
          <p:nvPr>
            <p:ph type="body" sz="quarter" idx="22"/>
          </p:nvPr>
        </p:nvSpPr>
        <p:spPr>
          <a:xfrm>
            <a:off x="6341222" y="1665288"/>
            <a:ext cx="5349129" cy="420687"/>
          </a:xfrm>
        </p:spPr>
        <p:txBody>
          <a:bodyPr/>
          <a:lstStyle/>
          <a:p>
            <a:pPr lvl="0"/>
            <a:r>
              <a:rPr lang="en-US" noProof="0"/>
              <a:t>Click to edit Master text styles</a:t>
            </a:r>
          </a:p>
        </p:txBody>
      </p:sp>
      <p:sp>
        <p:nvSpPr>
          <p:cNvPr id="11"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3" name="Title Placeholder 1"/>
          <p:cNvSpPr>
            <a:spLocks noGrp="1"/>
          </p:cNvSpPr>
          <p:nvPr>
            <p:ph type="title" hasCustomPrompt="1"/>
          </p:nvPr>
        </p:nvSpPr>
        <p:spPr>
          <a:xfrm>
            <a:off x="501650" y="317500"/>
            <a:ext cx="11188700" cy="698501"/>
          </a:xfrm>
          <a:prstGeom prst="rect">
            <a:avLst/>
          </a:prstGeom>
        </p:spPr>
        <p:txBody>
          <a:bodyPr vert="horz" lIns="0" tIns="0" rIns="0" bIns="0" rtlCol="0" anchor="t" anchorCtr="0">
            <a:noAutofit/>
          </a:bodyPr>
          <a:lstStyle>
            <a:lvl1pPr>
              <a:defRPr/>
            </a:lvl1pPr>
          </a:lstStyle>
          <a:p>
            <a:r>
              <a:rPr lang="en-US"/>
              <a:t>Click to add title</a:t>
            </a:r>
          </a:p>
        </p:txBody>
      </p:sp>
      <p:sp>
        <p:nvSpPr>
          <p:cNvPr id="15" name="Text Placeholder 7"/>
          <p:cNvSpPr>
            <a:spLocks noGrp="1"/>
          </p:cNvSpPr>
          <p:nvPr>
            <p:ph type="body" sz="quarter" idx="23"/>
          </p:nvPr>
        </p:nvSpPr>
        <p:spPr>
          <a:xfrm>
            <a:off x="501649" y="6121014"/>
            <a:ext cx="11165419" cy="260737"/>
          </a:xfrm>
        </p:spPr>
        <p:txBody>
          <a:bodyPr>
            <a:normAutofit/>
          </a:bodyPr>
          <a:lstStyle>
            <a:lvl1pPr>
              <a:spcAft>
                <a:spcPts val="0"/>
              </a:spcAft>
              <a:defRPr sz="1100"/>
            </a:lvl1pPr>
          </a:lstStyle>
          <a:p>
            <a:pPr lvl="0"/>
            <a:r>
              <a:rPr lang="en-US"/>
              <a:t>Click to edit Master text styles</a:t>
            </a:r>
          </a:p>
        </p:txBody>
      </p:sp>
      <p:sp>
        <p:nvSpPr>
          <p:cNvPr id="9" name="Chart Placeholder 2"/>
          <p:cNvSpPr>
            <a:spLocks noGrp="1"/>
          </p:cNvSpPr>
          <p:nvPr>
            <p:ph type="chart" sz="quarter" idx="24"/>
          </p:nvPr>
        </p:nvSpPr>
        <p:spPr>
          <a:xfrm>
            <a:off x="501651" y="2125013"/>
            <a:ext cx="5339063" cy="3996000"/>
          </a:xfrm>
        </p:spPr>
        <p:txBody>
          <a:bodyPr/>
          <a:lstStyle/>
          <a:p>
            <a:r>
              <a:rPr lang="en-US"/>
              <a:t>Click icon to add chart</a:t>
            </a:r>
            <a:endParaRPr lang="en-GB"/>
          </a:p>
        </p:txBody>
      </p:sp>
      <p:sp>
        <p:nvSpPr>
          <p:cNvPr id="12" name="Text Placeholder 5"/>
          <p:cNvSpPr>
            <a:spLocks noGrp="1"/>
          </p:cNvSpPr>
          <p:nvPr>
            <p:ph type="body" sz="quarter" idx="25"/>
          </p:nvPr>
        </p:nvSpPr>
        <p:spPr>
          <a:xfrm>
            <a:off x="501649" y="1665288"/>
            <a:ext cx="5339064" cy="420687"/>
          </a:xfrm>
        </p:spPr>
        <p:txBody>
          <a:bodyPr/>
          <a:lstStyle/>
          <a:p>
            <a:pPr lvl="0"/>
            <a:r>
              <a:rPr lang="en-US" noProof="0"/>
              <a:t>Click to edit Master text styles</a:t>
            </a:r>
          </a:p>
        </p:txBody>
      </p:sp>
    </p:spTree>
    <p:extLst>
      <p:ext uri="{BB962C8B-B14F-4D97-AF65-F5344CB8AC3E}">
        <p14:creationId xmlns:p14="http://schemas.microsoft.com/office/powerpoint/2010/main" val="201706984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9900" y="1665291"/>
            <a:ext cx="9348787" cy="4633910"/>
          </a:xfrm>
          <a:prstGeom prst="rect">
            <a:avLst/>
          </a:prstGeom>
        </p:spPr>
        <p:txBody>
          <a:bodyPr/>
          <a:lstStyle>
            <a:lvl1pPr>
              <a:tabLst>
                <a:tab pos="8972326" algn="r"/>
              </a:tabLst>
              <a:defRPr/>
            </a:lvl1pPr>
            <a:lvl2pPr>
              <a:tabLst>
                <a:tab pos="8972326" algn="r"/>
              </a:tabLst>
              <a:defRPr/>
            </a:lvl2pPr>
            <a:lvl3pPr>
              <a:tabLst>
                <a:tab pos="8972326" algn="r"/>
              </a:tabLst>
              <a:defRPr/>
            </a:lvl3pPr>
            <a:lvl4pPr>
              <a:tabLst>
                <a:tab pos="8972326" algn="r"/>
              </a:tabLst>
              <a:defRPr/>
            </a:lvl4pPr>
            <a:lvl5pP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6"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236510875"/>
      </p:ext>
    </p:extLst>
  </p:cSld>
  <p:clrMapOvr>
    <a:masterClrMapping/>
  </p:clrMapOvr>
  <p:transition>
    <p:fade/>
  </p:transition>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p:cSld name="2 column content">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501652" y="317500"/>
            <a:ext cx="11188699" cy="698501"/>
          </a:xfrm>
          <a:prstGeom prst="rect">
            <a:avLst/>
          </a:prstGeom>
        </p:spPr>
        <p:txBody>
          <a:bodyPr vert="horz" lIns="0" tIns="0" rIns="0" bIns="0" rtlCol="0" anchor="t" anchorCtr="0">
            <a:noAutofit/>
          </a:bodyPr>
          <a:lstStyle>
            <a:lvl1pPr>
              <a:defRPr/>
            </a:lvl1pPr>
          </a:lstStyle>
          <a:p>
            <a:r>
              <a:rPr lang="en-US"/>
              <a:t>Click to add title</a:t>
            </a:r>
          </a:p>
        </p:txBody>
      </p:sp>
      <p:sp>
        <p:nvSpPr>
          <p:cNvPr id="6" name="Content Placeholder 3"/>
          <p:cNvSpPr>
            <a:spLocks noGrp="1"/>
          </p:cNvSpPr>
          <p:nvPr>
            <p:ph sz="quarter" idx="10"/>
          </p:nvPr>
        </p:nvSpPr>
        <p:spPr>
          <a:xfrm>
            <a:off x="501650" y="1665289"/>
            <a:ext cx="4431857" cy="4716463"/>
          </a:xfrm>
          <a:prstGeom prst="rect">
            <a:avLst/>
          </a:prstGeom>
        </p:spPr>
        <p:txBody>
          <a:bodyPr/>
          <a:lstStyle>
            <a:lvl1pPr>
              <a:tabLst>
                <a:tab pos="5029200" algn="r"/>
              </a:tabLst>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Content Placeholder 3"/>
          <p:cNvSpPr>
            <a:spLocks noGrp="1"/>
          </p:cNvSpPr>
          <p:nvPr>
            <p:ph sz="quarter" idx="16"/>
          </p:nvPr>
        </p:nvSpPr>
        <p:spPr>
          <a:xfrm>
            <a:off x="5450349" y="1700214"/>
            <a:ext cx="6240000" cy="4681537"/>
          </a:xfrm>
          <a:prstGeom prst="rect">
            <a:avLst/>
          </a:prstGeom>
        </p:spPr>
        <p:txBody>
          <a:bodyPr/>
          <a:lstStyle>
            <a:lvl1pPr>
              <a:tabLst>
                <a:tab pos="5029200" algn="r"/>
              </a:tabLst>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Tree>
    <p:extLst>
      <p:ext uri="{BB962C8B-B14F-4D97-AF65-F5344CB8AC3E}">
        <p14:creationId xmlns:p14="http://schemas.microsoft.com/office/powerpoint/2010/main" val="1868919549"/>
      </p:ext>
    </p:extLst>
  </p:cSld>
  <p:clrMapOvr>
    <a:masterClrMapping/>
  </p:clrMapOvr>
  <p:transition>
    <p:fade/>
  </p:transition>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p:cSld name="2 content with quote ">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501651" y="317500"/>
            <a:ext cx="11188700" cy="698500"/>
          </a:xfrm>
          <a:prstGeom prst="rect">
            <a:avLst/>
          </a:prstGeom>
        </p:spPr>
        <p:txBody>
          <a:bodyPr vert="horz" lIns="0" tIns="0" rIns="0" bIns="0" rtlCol="0" anchor="t" anchorCtr="0">
            <a:noAutofit/>
          </a:bodyPr>
          <a:lstStyle>
            <a:lvl1pPr>
              <a:defRPr/>
            </a:lvl1pPr>
          </a:lstStyle>
          <a:p>
            <a:r>
              <a:rPr lang="en-US"/>
              <a:t>Click to add title</a:t>
            </a:r>
          </a:p>
        </p:txBody>
      </p:sp>
      <p:sp>
        <p:nvSpPr>
          <p:cNvPr id="6" name="Content Placeholder 3"/>
          <p:cNvSpPr>
            <a:spLocks noGrp="1"/>
          </p:cNvSpPr>
          <p:nvPr>
            <p:ph sz="quarter" idx="10"/>
          </p:nvPr>
        </p:nvSpPr>
        <p:spPr>
          <a:xfrm>
            <a:off x="7577882" y="1658680"/>
            <a:ext cx="4112468" cy="4723072"/>
          </a:xfrm>
          <a:prstGeom prst="rect">
            <a:avLst/>
          </a:prstGeom>
        </p:spPr>
        <p:txBody>
          <a:bodyPr>
            <a:normAutofit/>
          </a:bodyPr>
          <a:lstStyle>
            <a:lvl1pPr>
              <a:tabLst>
                <a:tab pos="5029200" algn="r"/>
              </a:tabLst>
              <a:defRPr sz="2100">
                <a:solidFill>
                  <a:schemeClr val="accent3"/>
                </a:solidFill>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Click to edit Master text styles</a:t>
            </a:r>
          </a:p>
        </p:txBody>
      </p:sp>
      <p:sp>
        <p:nvSpPr>
          <p:cNvPr id="8" name="Content Placeholder 3"/>
          <p:cNvSpPr>
            <a:spLocks noGrp="1"/>
          </p:cNvSpPr>
          <p:nvPr>
            <p:ph sz="quarter" idx="16"/>
          </p:nvPr>
        </p:nvSpPr>
        <p:spPr>
          <a:xfrm>
            <a:off x="501651" y="1665288"/>
            <a:ext cx="6506348" cy="4716462"/>
          </a:xfrm>
          <a:prstGeom prst="rect">
            <a:avLst/>
          </a:prstGeom>
        </p:spPr>
        <p:txBody>
          <a:bodyPr/>
          <a:lstStyle>
            <a:lvl1pPr>
              <a:tabLst>
                <a:tab pos="5029200" algn="r"/>
              </a:tabLst>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13" hasCustomPrompt="1"/>
          </p:nvPr>
        </p:nvSpPr>
        <p:spPr>
          <a:xfrm>
            <a:off x="501652" y="651600"/>
            <a:ext cx="11188699"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Tree>
    <p:extLst>
      <p:ext uri="{BB962C8B-B14F-4D97-AF65-F5344CB8AC3E}">
        <p14:creationId xmlns:p14="http://schemas.microsoft.com/office/powerpoint/2010/main" val="1668014879"/>
      </p:ext>
    </p:extLst>
  </p:cSld>
  <p:clrMapOvr>
    <a:masterClrMapping/>
  </p:clrMapOvr>
  <p:transition>
    <p:fade/>
  </p:transition>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p:cSld name="Team profile">
    <p:spTree>
      <p:nvGrpSpPr>
        <p:cNvPr id="1" name=""/>
        <p:cNvGrpSpPr/>
        <p:nvPr/>
      </p:nvGrpSpPr>
      <p:grpSpPr>
        <a:xfrm>
          <a:off x="0" y="0"/>
          <a:ext cx="0" cy="0"/>
          <a:chOff x="0" y="0"/>
          <a:chExt cx="0" cy="0"/>
        </a:xfrm>
      </p:grpSpPr>
      <p:sp>
        <p:nvSpPr>
          <p:cNvPr id="2" name="Title 1"/>
          <p:cNvSpPr>
            <a:spLocks noGrp="1"/>
          </p:cNvSpPr>
          <p:nvPr>
            <p:ph type="title"/>
          </p:nvPr>
        </p:nvSpPr>
        <p:spPr>
          <a:xfrm>
            <a:off x="501651" y="317500"/>
            <a:ext cx="11188700" cy="698500"/>
          </a:xfrm>
        </p:spPr>
        <p:txBody>
          <a:bodyPr/>
          <a:lstStyle/>
          <a:p>
            <a:r>
              <a:rPr lang="en-US"/>
              <a:t>Click to edit Master title style</a:t>
            </a:r>
            <a:endParaRPr lang="en-GB"/>
          </a:p>
        </p:txBody>
      </p:sp>
      <p:sp>
        <p:nvSpPr>
          <p:cNvPr id="4" name="Picture Placeholder 6"/>
          <p:cNvSpPr>
            <a:spLocks noGrp="1"/>
          </p:cNvSpPr>
          <p:nvPr>
            <p:ph type="pic" sz="quarter" idx="13"/>
          </p:nvPr>
        </p:nvSpPr>
        <p:spPr>
          <a:xfrm>
            <a:off x="501649" y="1700213"/>
            <a:ext cx="2712000" cy="1260000"/>
          </a:xfrm>
        </p:spPr>
        <p:txBody>
          <a:bodyPr lIns="0" tIns="0" rIns="0" bIns="0">
            <a:noAutofit/>
          </a:bodyPr>
          <a:lstStyle/>
          <a:p>
            <a:r>
              <a:rPr lang="en-US" noProof="0"/>
              <a:t>Click icon to add picture</a:t>
            </a:r>
          </a:p>
        </p:txBody>
      </p:sp>
      <p:sp>
        <p:nvSpPr>
          <p:cNvPr id="5" name="Picture Placeholder 6"/>
          <p:cNvSpPr>
            <a:spLocks noGrp="1"/>
          </p:cNvSpPr>
          <p:nvPr>
            <p:ph type="pic" sz="quarter" idx="14"/>
          </p:nvPr>
        </p:nvSpPr>
        <p:spPr>
          <a:xfrm>
            <a:off x="3327216" y="1700213"/>
            <a:ext cx="2712000" cy="1260000"/>
          </a:xfrm>
        </p:spPr>
        <p:txBody>
          <a:bodyPr lIns="0" tIns="0" rIns="0" bIns="0">
            <a:noAutofit/>
          </a:bodyPr>
          <a:lstStyle/>
          <a:p>
            <a:r>
              <a:rPr lang="en-US" noProof="0"/>
              <a:t>Click icon to add picture</a:t>
            </a:r>
          </a:p>
        </p:txBody>
      </p:sp>
      <p:sp>
        <p:nvSpPr>
          <p:cNvPr id="6" name="Picture Placeholder 6"/>
          <p:cNvSpPr>
            <a:spLocks noGrp="1"/>
          </p:cNvSpPr>
          <p:nvPr>
            <p:ph type="pic" sz="quarter" idx="15"/>
          </p:nvPr>
        </p:nvSpPr>
        <p:spPr>
          <a:xfrm>
            <a:off x="6152783" y="1700213"/>
            <a:ext cx="2712000" cy="1260000"/>
          </a:xfrm>
        </p:spPr>
        <p:txBody>
          <a:bodyPr lIns="0" tIns="0" rIns="0" bIns="0">
            <a:noAutofit/>
          </a:bodyPr>
          <a:lstStyle/>
          <a:p>
            <a:r>
              <a:rPr lang="en-US" noProof="0"/>
              <a:t>Click icon to add picture</a:t>
            </a:r>
          </a:p>
        </p:txBody>
      </p:sp>
      <p:sp>
        <p:nvSpPr>
          <p:cNvPr id="7" name="Picture Placeholder 6"/>
          <p:cNvSpPr>
            <a:spLocks noGrp="1"/>
          </p:cNvSpPr>
          <p:nvPr>
            <p:ph type="pic" sz="quarter" idx="16"/>
          </p:nvPr>
        </p:nvSpPr>
        <p:spPr>
          <a:xfrm>
            <a:off x="8978351" y="1700213"/>
            <a:ext cx="2712000" cy="1260000"/>
          </a:xfrm>
        </p:spPr>
        <p:txBody>
          <a:bodyPr lIns="0" tIns="0" rIns="0" bIns="0">
            <a:noAutofit/>
          </a:bodyPr>
          <a:lstStyle/>
          <a:p>
            <a:r>
              <a:rPr lang="en-US" noProof="0"/>
              <a:t>Click icon to add picture</a:t>
            </a:r>
          </a:p>
        </p:txBody>
      </p:sp>
      <p:sp>
        <p:nvSpPr>
          <p:cNvPr id="9" name="Text Placeholder 8"/>
          <p:cNvSpPr>
            <a:spLocks noGrp="1"/>
          </p:cNvSpPr>
          <p:nvPr>
            <p:ph type="body" sz="quarter" idx="17"/>
          </p:nvPr>
        </p:nvSpPr>
        <p:spPr>
          <a:xfrm>
            <a:off x="501650" y="3124200"/>
            <a:ext cx="2720468" cy="3257548"/>
          </a:xfrm>
        </p:spPr>
        <p:txBody>
          <a:bodyPr/>
          <a:lstStyle>
            <a:lvl1pPr>
              <a:defRPr b="1">
                <a:solidFill>
                  <a:schemeClr val="accent1"/>
                </a:solidFill>
                <a:latin typeface="+mj-lt"/>
              </a:defRPr>
            </a:lvl1pPr>
            <a:lvl2pPr>
              <a:spcAft>
                <a:spcPts val="0"/>
              </a:spcAft>
              <a:defRPr/>
            </a:lvl2pPr>
            <a:lvl3pPr marL="0" indent="0">
              <a:spcAft>
                <a:spcPts val="0"/>
              </a:spcAft>
              <a:buNone/>
              <a:defRPr/>
            </a:lvl3pPr>
            <a:lvl4pPr marL="176400" indent="-176400">
              <a:spcAft>
                <a:spcPts val="0"/>
              </a:spcAft>
              <a:buFont typeface="Arial" panose="020B0604020202020204" pitchFamily="34" charset="0"/>
              <a:buChar char="•"/>
              <a:defRPr/>
            </a:lvl4pPr>
            <a:lvl5pPr marL="356400" indent="-176400">
              <a:spcAft>
                <a:spcPts val="0"/>
              </a:spcAft>
              <a:defRPr baseline="0"/>
            </a:lvl5pPr>
            <a:lvl6pPr marL="356400" indent="-176400">
              <a:spcAft>
                <a:spcPts val="0"/>
              </a:spcAft>
              <a:buFont typeface="Verdana" panose="020B0604030504040204" pitchFamily="34" charset="0"/>
              <a:buChar char="−"/>
              <a:defRPr/>
            </a:lvl6pPr>
            <a:lvl7pPr marL="356400" indent="-176400">
              <a:spcAft>
                <a:spcPts val="0"/>
              </a:spcAft>
              <a:defRPr/>
            </a:lvl7pPr>
            <a:lvl8pPr marL="356400" indent="-176400">
              <a:spcAft>
                <a:spcPts val="0"/>
              </a:spcAft>
              <a:defRPr/>
            </a:lvl8pPr>
            <a:lvl9pPr marL="356400" indent="-1764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8"/>
          </p:nvPr>
        </p:nvSpPr>
        <p:spPr>
          <a:xfrm>
            <a:off x="6149963" y="3120551"/>
            <a:ext cx="2712000" cy="3261199"/>
          </a:xfrm>
        </p:spPr>
        <p:txBody>
          <a:bodyPr/>
          <a:lstStyle>
            <a:lvl1pPr>
              <a:defRPr b="1">
                <a:solidFill>
                  <a:schemeClr val="accent1"/>
                </a:solidFill>
                <a:latin typeface="+mj-lt"/>
              </a:defRPr>
            </a:lvl1pPr>
            <a:lvl2pPr>
              <a:spcAft>
                <a:spcPts val="0"/>
              </a:spcAft>
              <a:defRPr/>
            </a:lvl2pPr>
            <a:lvl3pPr marL="0" indent="0">
              <a:spcAft>
                <a:spcPts val="0"/>
              </a:spcAft>
              <a:buNone/>
              <a:defRPr/>
            </a:lvl3pPr>
            <a:lvl4pPr marL="176400" indent="-176400">
              <a:spcAft>
                <a:spcPts val="0"/>
              </a:spcAft>
              <a:buFont typeface="Arial" panose="020B0604020202020204" pitchFamily="34" charset="0"/>
              <a:buChar char="•"/>
              <a:defRPr/>
            </a:lvl4pPr>
            <a:lvl5pPr marL="356400" indent="-176400">
              <a:spcAft>
                <a:spcPts val="0"/>
              </a:spcAft>
              <a:defRPr baseline="0"/>
            </a:lvl5pPr>
            <a:lvl6pPr marL="356400" indent="-176400">
              <a:spcAft>
                <a:spcPts val="0"/>
              </a:spcAft>
              <a:buFont typeface="Verdana" panose="020B0604030504040204" pitchFamily="34" charset="0"/>
              <a:buChar char="−"/>
              <a:defRPr/>
            </a:lvl6pPr>
            <a:lvl7pPr marL="356400" indent="-176400">
              <a:spcAft>
                <a:spcPts val="0"/>
              </a:spcAft>
              <a:defRPr/>
            </a:lvl7pPr>
            <a:lvl8pPr marL="356400" indent="-176400">
              <a:spcAft>
                <a:spcPts val="0"/>
              </a:spcAft>
              <a:defRPr/>
            </a:lvl8pPr>
            <a:lvl9pPr marL="356400" indent="-1764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19"/>
          </p:nvPr>
        </p:nvSpPr>
        <p:spPr>
          <a:xfrm>
            <a:off x="3330040" y="3124200"/>
            <a:ext cx="2712000" cy="3257549"/>
          </a:xfrm>
        </p:spPr>
        <p:txBody>
          <a:bodyPr/>
          <a:lstStyle>
            <a:lvl1pPr>
              <a:defRPr b="1">
                <a:solidFill>
                  <a:schemeClr val="accent1"/>
                </a:solidFill>
                <a:latin typeface="+mj-lt"/>
              </a:defRPr>
            </a:lvl1pPr>
            <a:lvl2pPr>
              <a:spcAft>
                <a:spcPts val="0"/>
              </a:spcAft>
              <a:defRPr/>
            </a:lvl2pPr>
            <a:lvl3pPr marL="0" indent="0">
              <a:spcAft>
                <a:spcPts val="0"/>
              </a:spcAft>
              <a:buNone/>
              <a:defRPr/>
            </a:lvl3pPr>
            <a:lvl4pPr marL="176400" indent="-176400">
              <a:spcAft>
                <a:spcPts val="0"/>
              </a:spcAft>
              <a:buFont typeface="Arial" panose="020B0604020202020204" pitchFamily="34" charset="0"/>
              <a:buChar char="•"/>
              <a:defRPr/>
            </a:lvl4pPr>
            <a:lvl5pPr marL="356400" indent="-176400">
              <a:spcAft>
                <a:spcPts val="0"/>
              </a:spcAft>
              <a:defRPr baseline="0"/>
            </a:lvl5pPr>
            <a:lvl6pPr marL="356400" indent="-176400">
              <a:spcAft>
                <a:spcPts val="0"/>
              </a:spcAft>
              <a:buFont typeface="Verdana" panose="020B0604030504040204" pitchFamily="34" charset="0"/>
              <a:buChar char="−"/>
              <a:defRPr/>
            </a:lvl6pPr>
            <a:lvl7pPr marL="356400" indent="-176400">
              <a:spcAft>
                <a:spcPts val="0"/>
              </a:spcAft>
              <a:defRPr/>
            </a:lvl7pPr>
            <a:lvl8pPr marL="356400" indent="-176400">
              <a:spcAft>
                <a:spcPts val="0"/>
              </a:spcAft>
              <a:defRPr/>
            </a:lvl8pPr>
            <a:lvl9pPr marL="356400" indent="-1764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Text Placeholder 8"/>
          <p:cNvSpPr>
            <a:spLocks noGrp="1"/>
          </p:cNvSpPr>
          <p:nvPr>
            <p:ph type="body" sz="quarter" idx="20"/>
          </p:nvPr>
        </p:nvSpPr>
        <p:spPr>
          <a:xfrm>
            <a:off x="8993169" y="3108508"/>
            <a:ext cx="2697183" cy="3273240"/>
          </a:xfrm>
        </p:spPr>
        <p:txBody>
          <a:bodyPr/>
          <a:lstStyle>
            <a:lvl1pPr>
              <a:defRPr b="1">
                <a:solidFill>
                  <a:schemeClr val="accent1"/>
                </a:solidFill>
                <a:latin typeface="+mj-lt"/>
              </a:defRPr>
            </a:lvl1pPr>
            <a:lvl2pPr>
              <a:spcAft>
                <a:spcPts val="0"/>
              </a:spcAft>
              <a:defRPr/>
            </a:lvl2pPr>
            <a:lvl3pPr marL="0" indent="0">
              <a:spcAft>
                <a:spcPts val="0"/>
              </a:spcAft>
              <a:buNone/>
              <a:defRPr/>
            </a:lvl3pPr>
            <a:lvl4pPr marL="176400" indent="-176400">
              <a:spcAft>
                <a:spcPts val="0"/>
              </a:spcAft>
              <a:buFont typeface="Arial" panose="020B0604020202020204" pitchFamily="34" charset="0"/>
              <a:buChar char="•"/>
              <a:defRPr/>
            </a:lvl4pPr>
            <a:lvl5pPr marL="356400" indent="-176400">
              <a:spcAft>
                <a:spcPts val="0"/>
              </a:spcAft>
              <a:defRPr baseline="0"/>
            </a:lvl5pPr>
            <a:lvl6pPr marL="356400" indent="-176400">
              <a:spcAft>
                <a:spcPts val="0"/>
              </a:spcAft>
              <a:buFont typeface="Verdana" panose="020B0604030504040204" pitchFamily="34" charset="0"/>
              <a:buChar char="−"/>
              <a:defRPr/>
            </a:lvl6pPr>
            <a:lvl7pPr marL="356400" indent="-176400">
              <a:spcAft>
                <a:spcPts val="0"/>
              </a:spcAft>
              <a:defRPr/>
            </a:lvl7pPr>
            <a:lvl8pPr marL="356400" indent="-176400">
              <a:spcAft>
                <a:spcPts val="0"/>
              </a:spcAft>
              <a:defRPr/>
            </a:lvl8pPr>
            <a:lvl9pPr marL="356400" indent="-176400">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8"/>
          <p:cNvSpPr>
            <a:spLocks noGrp="1"/>
          </p:cNvSpPr>
          <p:nvPr>
            <p:ph type="body" sz="quarter" idx="21" hasCustomPrompt="1"/>
          </p:nvPr>
        </p:nvSpPr>
        <p:spPr>
          <a:xfrm>
            <a:off x="501650" y="651600"/>
            <a:ext cx="11188701"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Tree>
    <p:extLst>
      <p:ext uri="{BB962C8B-B14F-4D97-AF65-F5344CB8AC3E}">
        <p14:creationId xmlns:p14="http://schemas.microsoft.com/office/powerpoint/2010/main" val="2688731702"/>
      </p:ext>
    </p:extLst>
  </p:cSld>
  <p:clrMapOvr>
    <a:masterClrMapping/>
  </p:clrMapOvr>
  <p:transition>
    <p:fade/>
  </p:transition>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p:cSld name="Team profile 2">
    <p:spTree>
      <p:nvGrpSpPr>
        <p:cNvPr id="1" name=""/>
        <p:cNvGrpSpPr/>
        <p:nvPr/>
      </p:nvGrpSpPr>
      <p:grpSpPr>
        <a:xfrm>
          <a:off x="0" y="0"/>
          <a:ext cx="0" cy="0"/>
          <a:chOff x="0" y="0"/>
          <a:chExt cx="0" cy="0"/>
        </a:xfrm>
      </p:grpSpPr>
      <p:sp>
        <p:nvSpPr>
          <p:cNvPr id="2" name="Title 1"/>
          <p:cNvSpPr>
            <a:spLocks noGrp="1"/>
          </p:cNvSpPr>
          <p:nvPr>
            <p:ph type="title"/>
          </p:nvPr>
        </p:nvSpPr>
        <p:spPr>
          <a:xfrm>
            <a:off x="501651" y="317500"/>
            <a:ext cx="11188700" cy="698500"/>
          </a:xfrm>
        </p:spPr>
        <p:txBody>
          <a:bodyPr/>
          <a:lstStyle/>
          <a:p>
            <a:r>
              <a:rPr lang="en-US" noProof="0"/>
              <a:t>Click to edit Master title style</a:t>
            </a:r>
          </a:p>
        </p:txBody>
      </p:sp>
      <p:sp>
        <p:nvSpPr>
          <p:cNvPr id="4" name="Rectangle 3"/>
          <p:cNvSpPr/>
          <p:nvPr/>
        </p:nvSpPr>
        <p:spPr>
          <a:xfrm>
            <a:off x="504000" y="1707173"/>
            <a:ext cx="5496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1100">
              <a:solidFill>
                <a:schemeClr val="bg1"/>
              </a:solidFill>
            </a:endParaRPr>
          </a:p>
        </p:txBody>
      </p:sp>
      <p:sp>
        <p:nvSpPr>
          <p:cNvPr id="5" name="Rectangle 4"/>
          <p:cNvSpPr/>
          <p:nvPr/>
        </p:nvSpPr>
        <p:spPr>
          <a:xfrm>
            <a:off x="6224085" y="1700213"/>
            <a:ext cx="5475067" cy="60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1100">
              <a:solidFill>
                <a:schemeClr val="bg1"/>
              </a:solidFill>
            </a:endParaRPr>
          </a:p>
        </p:txBody>
      </p:sp>
      <p:sp>
        <p:nvSpPr>
          <p:cNvPr id="6" name="Rectangle 5"/>
          <p:cNvSpPr/>
          <p:nvPr/>
        </p:nvSpPr>
        <p:spPr>
          <a:xfrm>
            <a:off x="504000" y="4065173"/>
            <a:ext cx="5496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1100">
              <a:solidFill>
                <a:schemeClr val="bg1"/>
              </a:solidFill>
            </a:endParaRPr>
          </a:p>
        </p:txBody>
      </p:sp>
      <p:sp>
        <p:nvSpPr>
          <p:cNvPr id="7" name="Rectangle 6"/>
          <p:cNvSpPr/>
          <p:nvPr/>
        </p:nvSpPr>
        <p:spPr>
          <a:xfrm>
            <a:off x="6224085" y="4065173"/>
            <a:ext cx="5475067"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GB" sz="1100">
              <a:solidFill>
                <a:schemeClr val="bg1"/>
              </a:solidFill>
            </a:endParaRPr>
          </a:p>
        </p:txBody>
      </p:sp>
      <p:sp>
        <p:nvSpPr>
          <p:cNvPr id="8" name="Picture Placeholder 11"/>
          <p:cNvSpPr>
            <a:spLocks noGrp="1"/>
          </p:cNvSpPr>
          <p:nvPr>
            <p:ph type="pic" sz="quarter" idx="25"/>
          </p:nvPr>
        </p:nvSpPr>
        <p:spPr>
          <a:xfrm>
            <a:off x="504000" y="1880213"/>
            <a:ext cx="1968000" cy="1476000"/>
          </a:xfrm>
        </p:spPr>
        <p:txBody>
          <a:bodyPr/>
          <a:lstStyle>
            <a:lvl1pPr algn="ctr">
              <a:defRPr/>
            </a:lvl1pPr>
          </a:lstStyle>
          <a:p>
            <a:r>
              <a:rPr lang="en-US"/>
              <a:t>Click icon to add picture</a:t>
            </a:r>
            <a:endParaRPr lang="en-GB"/>
          </a:p>
        </p:txBody>
      </p:sp>
      <p:sp>
        <p:nvSpPr>
          <p:cNvPr id="9" name="Picture Placeholder 11"/>
          <p:cNvSpPr>
            <a:spLocks noGrp="1"/>
          </p:cNvSpPr>
          <p:nvPr>
            <p:ph type="pic" sz="quarter" idx="27"/>
          </p:nvPr>
        </p:nvSpPr>
        <p:spPr>
          <a:xfrm>
            <a:off x="6224085" y="1880213"/>
            <a:ext cx="1968000" cy="1476000"/>
          </a:xfrm>
        </p:spPr>
        <p:txBody>
          <a:bodyPr/>
          <a:lstStyle>
            <a:lvl1pPr algn="ctr">
              <a:defRPr/>
            </a:lvl1pPr>
          </a:lstStyle>
          <a:p>
            <a:r>
              <a:rPr lang="en-US"/>
              <a:t>Click icon to add picture</a:t>
            </a:r>
            <a:endParaRPr lang="en-GB"/>
          </a:p>
        </p:txBody>
      </p:sp>
      <p:sp>
        <p:nvSpPr>
          <p:cNvPr id="10" name="Picture Placeholder 11"/>
          <p:cNvSpPr>
            <a:spLocks noGrp="1"/>
          </p:cNvSpPr>
          <p:nvPr>
            <p:ph type="pic" sz="quarter" idx="29"/>
          </p:nvPr>
        </p:nvSpPr>
        <p:spPr>
          <a:xfrm>
            <a:off x="504000" y="4256213"/>
            <a:ext cx="1968000" cy="1476000"/>
          </a:xfrm>
        </p:spPr>
        <p:txBody>
          <a:bodyPr/>
          <a:lstStyle>
            <a:lvl1pPr algn="ctr">
              <a:defRPr/>
            </a:lvl1pPr>
          </a:lstStyle>
          <a:p>
            <a:r>
              <a:rPr lang="en-US"/>
              <a:t>Click icon to add picture</a:t>
            </a:r>
            <a:endParaRPr lang="en-GB"/>
          </a:p>
        </p:txBody>
      </p:sp>
      <p:sp>
        <p:nvSpPr>
          <p:cNvPr id="11" name="Picture Placeholder 11"/>
          <p:cNvSpPr>
            <a:spLocks noGrp="1"/>
          </p:cNvSpPr>
          <p:nvPr>
            <p:ph type="pic" sz="quarter" idx="31"/>
          </p:nvPr>
        </p:nvSpPr>
        <p:spPr>
          <a:xfrm>
            <a:off x="6224085" y="4256213"/>
            <a:ext cx="1968000" cy="1476000"/>
          </a:xfrm>
        </p:spPr>
        <p:txBody>
          <a:bodyPr/>
          <a:lstStyle>
            <a:lvl1pPr algn="ctr">
              <a:defRPr/>
            </a:lvl1pPr>
          </a:lstStyle>
          <a:p>
            <a:r>
              <a:rPr lang="en-US"/>
              <a:t>Click icon to add picture</a:t>
            </a:r>
            <a:endParaRPr lang="en-GB"/>
          </a:p>
        </p:txBody>
      </p:sp>
      <p:sp>
        <p:nvSpPr>
          <p:cNvPr id="13" name="Text Placeholder 12"/>
          <p:cNvSpPr>
            <a:spLocks noGrp="1"/>
          </p:cNvSpPr>
          <p:nvPr>
            <p:ph type="body" sz="quarter" idx="32"/>
          </p:nvPr>
        </p:nvSpPr>
        <p:spPr>
          <a:xfrm>
            <a:off x="2683483" y="1880213"/>
            <a:ext cx="3288000" cy="1944000"/>
          </a:xfrm>
        </p:spPr>
        <p:txBody>
          <a:bodyPr/>
          <a:lstStyle>
            <a:lvl1pPr>
              <a:spcAft>
                <a:spcPts val="0"/>
              </a:spcAft>
              <a:defRPr b="1">
                <a:latin typeface="+mj-lt"/>
              </a:defRPr>
            </a:lvl1pPr>
            <a:lvl2pPr>
              <a:spcAft>
                <a:spcPts val="0"/>
              </a:spcAft>
              <a:defRPr b="0"/>
            </a:lvl2pPr>
          </a:lstStyle>
          <a:p>
            <a:pPr lvl="0"/>
            <a:r>
              <a:rPr lang="en-US"/>
              <a:t>Click to edit Master text styles</a:t>
            </a:r>
          </a:p>
          <a:p>
            <a:pPr lvl="1"/>
            <a:r>
              <a:rPr lang="en-US"/>
              <a:t>Second level</a:t>
            </a:r>
          </a:p>
        </p:txBody>
      </p:sp>
      <p:sp>
        <p:nvSpPr>
          <p:cNvPr id="14" name="Text Placeholder 12"/>
          <p:cNvSpPr>
            <a:spLocks noGrp="1"/>
          </p:cNvSpPr>
          <p:nvPr>
            <p:ph type="body" sz="quarter" idx="33"/>
          </p:nvPr>
        </p:nvSpPr>
        <p:spPr>
          <a:xfrm>
            <a:off x="8396560" y="1880213"/>
            <a:ext cx="3302592" cy="1944000"/>
          </a:xfrm>
        </p:spPr>
        <p:txBody>
          <a:bodyPr/>
          <a:lstStyle>
            <a:lvl1pPr>
              <a:spcAft>
                <a:spcPts val="0"/>
              </a:spcAft>
              <a:defRPr b="1">
                <a:latin typeface="+mj-lt"/>
              </a:defRPr>
            </a:lvl1pPr>
            <a:lvl2pPr>
              <a:spcAft>
                <a:spcPts val="0"/>
              </a:spcAft>
              <a:defRPr b="0"/>
            </a:lvl2pPr>
          </a:lstStyle>
          <a:p>
            <a:pPr lvl="0"/>
            <a:r>
              <a:rPr lang="en-US"/>
              <a:t>Click to edit Master text styles</a:t>
            </a:r>
          </a:p>
          <a:p>
            <a:pPr lvl="1"/>
            <a:r>
              <a:rPr lang="en-US"/>
              <a:t>Second level</a:t>
            </a:r>
          </a:p>
        </p:txBody>
      </p:sp>
      <p:sp>
        <p:nvSpPr>
          <p:cNvPr id="15" name="Text Placeholder 12"/>
          <p:cNvSpPr>
            <a:spLocks noGrp="1"/>
          </p:cNvSpPr>
          <p:nvPr>
            <p:ph type="body" sz="quarter" idx="34"/>
          </p:nvPr>
        </p:nvSpPr>
        <p:spPr>
          <a:xfrm>
            <a:off x="2683483" y="4256213"/>
            <a:ext cx="3288000" cy="1944000"/>
          </a:xfrm>
        </p:spPr>
        <p:txBody>
          <a:bodyPr/>
          <a:lstStyle>
            <a:lvl1pPr>
              <a:spcAft>
                <a:spcPts val="0"/>
              </a:spcAft>
              <a:defRPr b="1">
                <a:latin typeface="+mj-lt"/>
              </a:defRPr>
            </a:lvl1pPr>
            <a:lvl2pPr>
              <a:spcAft>
                <a:spcPts val="0"/>
              </a:spcAft>
              <a:defRPr b="0"/>
            </a:lvl2pPr>
          </a:lstStyle>
          <a:p>
            <a:pPr lvl="0"/>
            <a:r>
              <a:rPr lang="en-US"/>
              <a:t>Click to edit Master text styles</a:t>
            </a:r>
          </a:p>
          <a:p>
            <a:pPr lvl="1"/>
            <a:r>
              <a:rPr lang="en-US"/>
              <a:t>Second level</a:t>
            </a:r>
          </a:p>
        </p:txBody>
      </p:sp>
      <p:sp>
        <p:nvSpPr>
          <p:cNvPr id="16" name="Text Placeholder 12"/>
          <p:cNvSpPr>
            <a:spLocks noGrp="1"/>
          </p:cNvSpPr>
          <p:nvPr>
            <p:ph type="body" sz="quarter" idx="35"/>
          </p:nvPr>
        </p:nvSpPr>
        <p:spPr>
          <a:xfrm>
            <a:off x="8396560" y="4256213"/>
            <a:ext cx="3302592" cy="1944000"/>
          </a:xfrm>
        </p:spPr>
        <p:txBody>
          <a:bodyPr/>
          <a:lstStyle>
            <a:lvl1pPr>
              <a:spcAft>
                <a:spcPts val="0"/>
              </a:spcAft>
              <a:defRPr b="1">
                <a:latin typeface="+mj-lt"/>
              </a:defRPr>
            </a:lvl1pPr>
            <a:lvl2pPr>
              <a:spcAft>
                <a:spcPts val="0"/>
              </a:spcAft>
              <a:defRPr b="0"/>
            </a:lvl2pPr>
          </a:lstStyle>
          <a:p>
            <a:pPr lvl="0"/>
            <a:r>
              <a:rPr lang="en-US"/>
              <a:t>Click to edit Master text styles</a:t>
            </a:r>
          </a:p>
          <a:p>
            <a:pPr lvl="1"/>
            <a:r>
              <a:rPr lang="en-US"/>
              <a:t>Second level</a:t>
            </a:r>
          </a:p>
        </p:txBody>
      </p:sp>
      <p:sp>
        <p:nvSpPr>
          <p:cNvPr id="17" name="Text Placeholder 8"/>
          <p:cNvSpPr>
            <a:spLocks noGrp="1"/>
          </p:cNvSpPr>
          <p:nvPr>
            <p:ph type="body" sz="quarter" idx="13" hasCustomPrompt="1"/>
          </p:nvPr>
        </p:nvSpPr>
        <p:spPr>
          <a:xfrm>
            <a:off x="501651" y="651600"/>
            <a:ext cx="11162349"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8" name="Rectangle 17">
            <a:extLst>
              <a:ext uri="{FF2B5EF4-FFF2-40B4-BE49-F238E27FC236}">
                <a16:creationId xmlns:a16="http://schemas.microsoft.com/office/drawing/2014/main" id="{59D67354-589A-4134-9BF4-49073EF6916F}"/>
              </a:ext>
            </a:extLst>
          </p:cNvPr>
          <p:cNvSpPr/>
          <p:nvPr userDrawn="1"/>
        </p:nvSpPr>
        <p:spPr>
          <a:xfrm>
            <a:off x="476780" y="170386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19" name="Rectangle 18">
            <a:extLst>
              <a:ext uri="{FF2B5EF4-FFF2-40B4-BE49-F238E27FC236}">
                <a16:creationId xmlns:a16="http://schemas.microsoft.com/office/drawing/2014/main" id="{8508A8FC-38F0-4C2F-8341-81E110B7DDFA}"/>
              </a:ext>
            </a:extLst>
          </p:cNvPr>
          <p:cNvSpPr/>
          <p:nvPr userDrawn="1"/>
        </p:nvSpPr>
        <p:spPr>
          <a:xfrm>
            <a:off x="6184900" y="170386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20" name="Rectangle 19">
            <a:extLst>
              <a:ext uri="{FF2B5EF4-FFF2-40B4-BE49-F238E27FC236}">
                <a16:creationId xmlns:a16="http://schemas.microsoft.com/office/drawing/2014/main" id="{D65299EA-E622-4E9E-AFE3-61DB41B094B4}"/>
              </a:ext>
            </a:extLst>
          </p:cNvPr>
          <p:cNvSpPr/>
          <p:nvPr userDrawn="1"/>
        </p:nvSpPr>
        <p:spPr>
          <a:xfrm>
            <a:off x="469900" y="406517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21" name="Rectangle 20">
            <a:extLst>
              <a:ext uri="{FF2B5EF4-FFF2-40B4-BE49-F238E27FC236}">
                <a16:creationId xmlns:a16="http://schemas.microsoft.com/office/drawing/2014/main" id="{E897B3BB-FEAA-48F4-A091-7980D1AB72E6}"/>
              </a:ext>
            </a:extLst>
          </p:cNvPr>
          <p:cNvSpPr/>
          <p:nvPr userDrawn="1"/>
        </p:nvSpPr>
        <p:spPr>
          <a:xfrm>
            <a:off x="6184900" y="406517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Tree>
    <p:extLst>
      <p:ext uri="{BB962C8B-B14F-4D97-AF65-F5344CB8AC3E}">
        <p14:creationId xmlns:p14="http://schemas.microsoft.com/office/powerpoint/2010/main" val="2720555896"/>
      </p:ext>
    </p:extLst>
  </p:cSld>
  <p:clrMapOvr>
    <a:masterClrMapping/>
  </p:clrMapOvr>
  <p:transition>
    <p:fade/>
  </p:transition>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p:cSld name="3 picture and text">
    <p:spTree>
      <p:nvGrpSpPr>
        <p:cNvPr id="1" name=""/>
        <p:cNvGrpSpPr/>
        <p:nvPr/>
      </p:nvGrpSpPr>
      <p:grpSpPr>
        <a:xfrm>
          <a:off x="0" y="0"/>
          <a:ext cx="0" cy="0"/>
          <a:chOff x="0" y="0"/>
          <a:chExt cx="0" cy="0"/>
        </a:xfrm>
      </p:grpSpPr>
      <p:sp>
        <p:nvSpPr>
          <p:cNvPr id="2" name="Title 1"/>
          <p:cNvSpPr>
            <a:spLocks noGrp="1"/>
          </p:cNvSpPr>
          <p:nvPr>
            <p:ph type="title"/>
          </p:nvPr>
        </p:nvSpPr>
        <p:spPr>
          <a:xfrm>
            <a:off x="501651" y="317502"/>
            <a:ext cx="11188700" cy="698499"/>
          </a:xfrm>
        </p:spPr>
        <p:txBody>
          <a:bodyPr/>
          <a:lstStyle/>
          <a:p>
            <a:r>
              <a:rPr lang="en-US" noProof="0"/>
              <a:t>Click to edit Master title style</a:t>
            </a:r>
          </a:p>
        </p:txBody>
      </p:sp>
      <p:sp>
        <p:nvSpPr>
          <p:cNvPr id="4" name="Picture Placeholder 7"/>
          <p:cNvSpPr>
            <a:spLocks noGrp="1"/>
          </p:cNvSpPr>
          <p:nvPr>
            <p:ph type="pic" sz="quarter" idx="13"/>
          </p:nvPr>
        </p:nvSpPr>
        <p:spPr>
          <a:xfrm>
            <a:off x="501651" y="1700214"/>
            <a:ext cx="3695700" cy="1971675"/>
          </a:xfrm>
        </p:spPr>
        <p:txBody>
          <a:bodyPr/>
          <a:lstStyle/>
          <a:p>
            <a:r>
              <a:rPr lang="en-US" noProof="0"/>
              <a:t>Click icon to add picture</a:t>
            </a:r>
          </a:p>
        </p:txBody>
      </p:sp>
      <p:sp>
        <p:nvSpPr>
          <p:cNvPr id="5" name="Picture Placeholder 7"/>
          <p:cNvSpPr>
            <a:spLocks noGrp="1"/>
          </p:cNvSpPr>
          <p:nvPr>
            <p:ph type="pic" sz="quarter" idx="14"/>
          </p:nvPr>
        </p:nvSpPr>
        <p:spPr>
          <a:xfrm>
            <a:off x="8006398" y="1700214"/>
            <a:ext cx="3683953" cy="1971675"/>
          </a:xfrm>
        </p:spPr>
        <p:txBody>
          <a:bodyPr/>
          <a:lstStyle/>
          <a:p>
            <a:r>
              <a:rPr lang="en-US" noProof="0"/>
              <a:t>Click icon to add picture</a:t>
            </a:r>
          </a:p>
        </p:txBody>
      </p:sp>
      <p:sp>
        <p:nvSpPr>
          <p:cNvPr id="6" name="Picture Placeholder 7"/>
          <p:cNvSpPr>
            <a:spLocks noGrp="1"/>
          </p:cNvSpPr>
          <p:nvPr>
            <p:ph type="pic" sz="quarter" idx="15"/>
          </p:nvPr>
        </p:nvSpPr>
        <p:spPr>
          <a:xfrm>
            <a:off x="4273075" y="1700214"/>
            <a:ext cx="3657600" cy="1971675"/>
          </a:xfrm>
        </p:spPr>
        <p:txBody>
          <a:bodyPr/>
          <a:lstStyle/>
          <a:p>
            <a:r>
              <a:rPr lang="en-US" noProof="0"/>
              <a:t>Click icon to add picture</a:t>
            </a:r>
          </a:p>
        </p:txBody>
      </p:sp>
      <p:sp>
        <p:nvSpPr>
          <p:cNvPr id="9" name="Text Placeholder 18"/>
          <p:cNvSpPr>
            <a:spLocks noGrp="1"/>
          </p:cNvSpPr>
          <p:nvPr>
            <p:ph idx="1" hasCustomPrompt="1"/>
          </p:nvPr>
        </p:nvSpPr>
        <p:spPr>
          <a:xfrm>
            <a:off x="501651" y="3832225"/>
            <a:ext cx="3683949" cy="2095200"/>
          </a:xfrm>
          <a:prstGeom prst="rect">
            <a:avLst/>
          </a:prstGeom>
        </p:spPr>
        <p:txBody>
          <a:bodyPr vert="horz" lIns="0" tIns="0" rIns="0" bIns="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18"/>
          <p:cNvSpPr>
            <a:spLocks noGrp="1"/>
          </p:cNvSpPr>
          <p:nvPr>
            <p:ph idx="16" hasCustomPrompt="1"/>
          </p:nvPr>
        </p:nvSpPr>
        <p:spPr>
          <a:xfrm>
            <a:off x="4267200" y="3832225"/>
            <a:ext cx="3657600" cy="2095200"/>
          </a:xfrm>
          <a:prstGeom prst="rect">
            <a:avLst/>
          </a:prstGeom>
        </p:spPr>
        <p:txBody>
          <a:bodyPr vert="horz" lIns="0" tIns="0" rIns="0" bIns="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Text Placeholder 18"/>
          <p:cNvSpPr>
            <a:spLocks noGrp="1"/>
          </p:cNvSpPr>
          <p:nvPr>
            <p:ph idx="17" hasCustomPrompt="1"/>
          </p:nvPr>
        </p:nvSpPr>
        <p:spPr>
          <a:xfrm>
            <a:off x="8006398" y="3832225"/>
            <a:ext cx="3683953" cy="2095200"/>
          </a:xfrm>
          <a:prstGeom prst="rect">
            <a:avLst/>
          </a:prstGeom>
        </p:spPr>
        <p:txBody>
          <a:bodyPr vert="horz" lIns="0" tIns="0" rIns="0" bIns="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8" hasCustomPrompt="1"/>
          </p:nvPr>
        </p:nvSpPr>
        <p:spPr>
          <a:xfrm>
            <a:off x="501651" y="651600"/>
            <a:ext cx="11162349"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Tree>
    <p:extLst>
      <p:ext uri="{BB962C8B-B14F-4D97-AF65-F5344CB8AC3E}">
        <p14:creationId xmlns:p14="http://schemas.microsoft.com/office/powerpoint/2010/main" val="3660069342"/>
      </p:ext>
    </p:extLst>
  </p:cSld>
  <p:clrMapOvr>
    <a:masterClrMapping/>
  </p:clrMapOvr>
  <p:transition>
    <p:fade/>
  </p:transition>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p:cSld name="Title &amp; subtitle">
    <p:spTree>
      <p:nvGrpSpPr>
        <p:cNvPr id="1" name=""/>
        <p:cNvGrpSpPr/>
        <p:nvPr/>
      </p:nvGrpSpPr>
      <p:grpSpPr>
        <a:xfrm>
          <a:off x="0" y="0"/>
          <a:ext cx="0" cy="0"/>
          <a:chOff x="0" y="0"/>
          <a:chExt cx="0" cy="0"/>
        </a:xfrm>
      </p:grpSpPr>
      <p:sp>
        <p:nvSpPr>
          <p:cNvPr id="10"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1" name="Title Placeholder 1"/>
          <p:cNvSpPr>
            <a:spLocks noGrp="1"/>
          </p:cNvSpPr>
          <p:nvPr>
            <p:ph type="title" hasCustomPrompt="1"/>
          </p:nvPr>
        </p:nvSpPr>
        <p:spPr>
          <a:xfrm>
            <a:off x="501650" y="317500"/>
            <a:ext cx="11188700" cy="698501"/>
          </a:xfrm>
          <a:prstGeom prst="rect">
            <a:avLst/>
          </a:prstGeom>
        </p:spPr>
        <p:txBody>
          <a:bodyPr vert="horz" lIns="0" tIns="0" rIns="0" bIns="0" rtlCol="0" anchor="t" anchorCtr="0">
            <a:noAutofit/>
          </a:bodyPr>
          <a:lstStyle>
            <a:lvl1pPr>
              <a:defRPr/>
            </a:lvl1pPr>
          </a:lstStyle>
          <a:p>
            <a:r>
              <a:rPr lang="en-US"/>
              <a:t>Click to add title</a:t>
            </a:r>
          </a:p>
        </p:txBody>
      </p:sp>
    </p:spTree>
    <p:extLst>
      <p:ext uri="{BB962C8B-B14F-4D97-AF65-F5344CB8AC3E}">
        <p14:creationId xmlns:p14="http://schemas.microsoft.com/office/powerpoint/2010/main" val="729635489"/>
      </p:ext>
    </p:extLst>
  </p:cSld>
  <p:clrMapOvr>
    <a:masterClrMapping/>
  </p:clrMapOvr>
  <p:transition>
    <p:fade/>
  </p:transition>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p:cSld name="Qualifications 2 x 1">
    <p:spTree>
      <p:nvGrpSpPr>
        <p:cNvPr id="1" name=""/>
        <p:cNvGrpSpPr/>
        <p:nvPr/>
      </p:nvGrpSpPr>
      <p:grpSpPr>
        <a:xfrm>
          <a:off x="0" y="0"/>
          <a:ext cx="0" cy="0"/>
          <a:chOff x="0" y="0"/>
          <a:chExt cx="0" cy="0"/>
        </a:xfrm>
      </p:grpSpPr>
      <p:sp>
        <p:nvSpPr>
          <p:cNvPr id="8" name="Text Placeholder 8"/>
          <p:cNvSpPr>
            <a:spLocks noGrp="1"/>
          </p:cNvSpPr>
          <p:nvPr>
            <p:ph type="body" sz="quarter" idx="17"/>
          </p:nvPr>
        </p:nvSpPr>
        <p:spPr>
          <a:xfrm>
            <a:off x="504000" y="1857892"/>
            <a:ext cx="5466824" cy="1695450"/>
          </a:xfrm>
        </p:spPr>
        <p:txBody>
          <a:bodyPr/>
          <a:lstStyle>
            <a:lvl1pPr>
              <a:spcAft>
                <a:spcPts val="1000"/>
              </a:spcAft>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21"/>
          </p:nvPr>
        </p:nvSpPr>
        <p:spPr>
          <a:xfrm>
            <a:off x="6246195" y="1857892"/>
            <a:ext cx="5444156" cy="1695450"/>
          </a:xfrm>
        </p:spPr>
        <p:txBody>
          <a:bodyPr/>
          <a:lstStyle>
            <a:lvl1pPr>
              <a:spcAft>
                <a:spcPts val="1000"/>
              </a:spcAft>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Title 1"/>
          <p:cNvSpPr>
            <a:spLocks noGrp="1"/>
          </p:cNvSpPr>
          <p:nvPr>
            <p:ph type="title"/>
          </p:nvPr>
        </p:nvSpPr>
        <p:spPr>
          <a:xfrm>
            <a:off x="501651" y="317502"/>
            <a:ext cx="11188700" cy="698499"/>
          </a:xfrm>
        </p:spPr>
        <p:txBody>
          <a:bodyPr/>
          <a:lstStyle/>
          <a:p>
            <a:r>
              <a:rPr lang="en-US" noProof="0"/>
              <a:t>Click to edit Master title style</a:t>
            </a:r>
          </a:p>
        </p:txBody>
      </p:sp>
      <p:sp>
        <p:nvSpPr>
          <p:cNvPr id="4" name="Rectangle 3"/>
          <p:cNvSpPr/>
          <p:nvPr/>
        </p:nvSpPr>
        <p:spPr>
          <a:xfrm>
            <a:off x="504000" y="1705378"/>
            <a:ext cx="5466824"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US" sz="1100" noProof="0">
              <a:solidFill>
                <a:schemeClr val="bg1"/>
              </a:solidFill>
            </a:endParaRPr>
          </a:p>
        </p:txBody>
      </p:sp>
      <p:sp>
        <p:nvSpPr>
          <p:cNvPr id="5" name="Rectangle 4"/>
          <p:cNvSpPr/>
          <p:nvPr/>
        </p:nvSpPr>
        <p:spPr>
          <a:xfrm>
            <a:off x="6246195" y="1705378"/>
            <a:ext cx="5452957"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US" sz="1100" noProof="0">
              <a:solidFill>
                <a:schemeClr val="bg1"/>
              </a:solidFill>
            </a:endParaRPr>
          </a:p>
        </p:txBody>
      </p:sp>
      <p:sp>
        <p:nvSpPr>
          <p:cNvPr id="6" name="Picture Placeholder 29"/>
          <p:cNvSpPr>
            <a:spLocks noGrp="1"/>
          </p:cNvSpPr>
          <p:nvPr>
            <p:ph type="pic" sz="quarter" idx="19" hasCustomPrompt="1"/>
          </p:nvPr>
        </p:nvSpPr>
        <p:spPr>
          <a:xfrm>
            <a:off x="4769491" y="1863917"/>
            <a:ext cx="1210207"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noProof="0">
                <a:solidFill>
                  <a:schemeClr val="bg1"/>
                </a:solidFill>
              </a:rPr>
              <a:t>Co-brand</a:t>
            </a:r>
            <a:br>
              <a:rPr lang="en-US" sz="1200" noProof="0">
                <a:solidFill>
                  <a:schemeClr val="bg1"/>
                </a:solidFill>
              </a:rPr>
            </a:br>
            <a:r>
              <a:rPr lang="en-US" sz="1200" noProof="0">
                <a:solidFill>
                  <a:schemeClr val="bg1"/>
                </a:solidFill>
              </a:rPr>
              <a:t>Logo</a:t>
            </a:r>
          </a:p>
          <a:p>
            <a:endParaRPr lang="en-US" noProof="0"/>
          </a:p>
        </p:txBody>
      </p:sp>
      <p:sp>
        <p:nvSpPr>
          <p:cNvPr id="7" name="Picture Placeholder 29"/>
          <p:cNvSpPr>
            <a:spLocks noGrp="1"/>
          </p:cNvSpPr>
          <p:nvPr>
            <p:ph type="pic" sz="quarter" idx="20" hasCustomPrompt="1"/>
          </p:nvPr>
        </p:nvSpPr>
        <p:spPr>
          <a:xfrm>
            <a:off x="10424617" y="1857893"/>
            <a:ext cx="1244161"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noProof="0">
                <a:solidFill>
                  <a:schemeClr val="bg1"/>
                </a:solidFill>
              </a:rPr>
              <a:t>Co-brand</a:t>
            </a:r>
            <a:br>
              <a:rPr lang="en-US" sz="1200" noProof="0">
                <a:solidFill>
                  <a:schemeClr val="bg1"/>
                </a:solidFill>
              </a:rPr>
            </a:br>
            <a:r>
              <a:rPr lang="en-US" sz="1200" noProof="0">
                <a:solidFill>
                  <a:schemeClr val="bg1"/>
                </a:solidFill>
              </a:rPr>
              <a:t>Logo</a:t>
            </a:r>
          </a:p>
          <a:p>
            <a:endParaRPr lang="en-US" noProof="0"/>
          </a:p>
        </p:txBody>
      </p:sp>
      <p:sp>
        <p:nvSpPr>
          <p:cNvPr id="16"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0" name="Rectangle 9">
            <a:extLst>
              <a:ext uri="{FF2B5EF4-FFF2-40B4-BE49-F238E27FC236}">
                <a16:creationId xmlns:a16="http://schemas.microsoft.com/office/drawing/2014/main" id="{FE6CB728-6065-4211-9B5B-36BB7061087A}"/>
              </a:ext>
            </a:extLst>
          </p:cNvPr>
          <p:cNvSpPr/>
          <p:nvPr userDrawn="1"/>
        </p:nvSpPr>
        <p:spPr>
          <a:xfrm>
            <a:off x="469899"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333"/>
              </a:spcAft>
            </a:pPr>
            <a:endParaRPr lang="en-US" sz="1467" noProof="0">
              <a:solidFill>
                <a:schemeClr val="bg1"/>
              </a:solidFill>
            </a:endParaRPr>
          </a:p>
        </p:txBody>
      </p:sp>
      <p:sp>
        <p:nvSpPr>
          <p:cNvPr id="11" name="Rectangle 10">
            <a:extLst>
              <a:ext uri="{FF2B5EF4-FFF2-40B4-BE49-F238E27FC236}">
                <a16:creationId xmlns:a16="http://schemas.microsoft.com/office/drawing/2014/main" id="{D5A45E81-7BCD-47BF-8332-21EC55FAE8C3}"/>
              </a:ext>
            </a:extLst>
          </p:cNvPr>
          <p:cNvSpPr/>
          <p:nvPr userDrawn="1"/>
        </p:nvSpPr>
        <p:spPr>
          <a:xfrm>
            <a:off x="6167796"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333"/>
              </a:spcAft>
            </a:pPr>
            <a:endParaRPr lang="en-US" sz="1467" noProof="0">
              <a:solidFill>
                <a:schemeClr val="bg1"/>
              </a:solidFill>
            </a:endParaRPr>
          </a:p>
        </p:txBody>
      </p:sp>
    </p:spTree>
    <p:extLst>
      <p:ext uri="{BB962C8B-B14F-4D97-AF65-F5344CB8AC3E}">
        <p14:creationId xmlns:p14="http://schemas.microsoft.com/office/powerpoint/2010/main" val="290458730"/>
      </p:ext>
    </p:extLst>
  </p:cSld>
  <p:clrMapOvr>
    <a:masterClrMapping/>
  </p:clrMapOvr>
  <p:transition>
    <p:fade/>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p:cSld name="Qualifications 2 x 2">
    <p:spTree>
      <p:nvGrpSpPr>
        <p:cNvPr id="1" name=""/>
        <p:cNvGrpSpPr/>
        <p:nvPr/>
      </p:nvGrpSpPr>
      <p:grpSpPr>
        <a:xfrm>
          <a:off x="0" y="0"/>
          <a:ext cx="0" cy="0"/>
          <a:chOff x="0" y="0"/>
          <a:chExt cx="0" cy="0"/>
        </a:xfrm>
      </p:grpSpPr>
      <p:sp>
        <p:nvSpPr>
          <p:cNvPr id="8" name="Text Placeholder 8"/>
          <p:cNvSpPr>
            <a:spLocks noGrp="1"/>
          </p:cNvSpPr>
          <p:nvPr>
            <p:ph type="body" sz="quarter" idx="17"/>
          </p:nvPr>
        </p:nvSpPr>
        <p:spPr>
          <a:xfrm>
            <a:off x="504000" y="1857892"/>
            <a:ext cx="5468941" cy="1695450"/>
          </a:xfrm>
        </p:spPr>
        <p:txBody>
          <a:bodyPr/>
          <a:lstStyle>
            <a:lvl1pPr>
              <a:spcAft>
                <a:spcPts val="1000"/>
              </a:spcAft>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p:cNvSpPr>
            <a:spLocks noGrp="1"/>
          </p:cNvSpPr>
          <p:nvPr>
            <p:ph type="body" sz="quarter" idx="21"/>
          </p:nvPr>
        </p:nvSpPr>
        <p:spPr>
          <a:xfrm>
            <a:off x="6246195" y="1857892"/>
            <a:ext cx="5454668" cy="1695450"/>
          </a:xfrm>
        </p:spPr>
        <p:txBody>
          <a:bodyPr/>
          <a:lstStyle>
            <a:lvl1pPr>
              <a:spcAft>
                <a:spcPts val="1000"/>
              </a:spcAft>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p:cNvSpPr>
            <a:spLocks noGrp="1"/>
          </p:cNvSpPr>
          <p:nvPr>
            <p:ph type="title"/>
          </p:nvPr>
        </p:nvSpPr>
        <p:spPr>
          <a:xfrm>
            <a:off x="501651" y="317501"/>
            <a:ext cx="11188700" cy="697888"/>
          </a:xfrm>
        </p:spPr>
        <p:txBody>
          <a:bodyPr/>
          <a:lstStyle/>
          <a:p>
            <a:r>
              <a:rPr lang="en-US"/>
              <a:t>Click to edit Master title style</a:t>
            </a:r>
            <a:endParaRPr lang="en-GB"/>
          </a:p>
        </p:txBody>
      </p:sp>
      <p:sp>
        <p:nvSpPr>
          <p:cNvPr id="4" name="Rectangle 3"/>
          <p:cNvSpPr/>
          <p:nvPr/>
        </p:nvSpPr>
        <p:spPr>
          <a:xfrm>
            <a:off x="504000" y="1705378"/>
            <a:ext cx="5466824"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GB" sz="1100">
              <a:solidFill>
                <a:schemeClr val="bg1"/>
              </a:solidFill>
            </a:endParaRPr>
          </a:p>
        </p:txBody>
      </p:sp>
      <p:sp>
        <p:nvSpPr>
          <p:cNvPr id="5" name="Rectangle 4"/>
          <p:cNvSpPr/>
          <p:nvPr/>
        </p:nvSpPr>
        <p:spPr>
          <a:xfrm>
            <a:off x="6246195" y="1705378"/>
            <a:ext cx="5452957"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GB" sz="1100">
              <a:solidFill>
                <a:schemeClr val="bg1"/>
              </a:solidFill>
            </a:endParaRPr>
          </a:p>
        </p:txBody>
      </p:sp>
      <p:sp>
        <p:nvSpPr>
          <p:cNvPr id="7" name="Picture Placeholder 29"/>
          <p:cNvSpPr>
            <a:spLocks noGrp="1"/>
          </p:cNvSpPr>
          <p:nvPr>
            <p:ph type="pic" sz="quarter" idx="20" hasCustomPrompt="1"/>
          </p:nvPr>
        </p:nvSpPr>
        <p:spPr>
          <a:xfrm>
            <a:off x="10424617" y="1857893"/>
            <a:ext cx="1244161"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a:solidFill>
                  <a:schemeClr val="bg1"/>
                </a:solidFill>
              </a:rPr>
              <a:t>Co-brand</a:t>
            </a:r>
            <a:br>
              <a:rPr lang="en-US" sz="1200">
                <a:solidFill>
                  <a:schemeClr val="bg1"/>
                </a:solidFill>
              </a:rPr>
            </a:br>
            <a:r>
              <a:rPr lang="en-US" sz="1200">
                <a:solidFill>
                  <a:schemeClr val="bg1"/>
                </a:solidFill>
              </a:rPr>
              <a:t>Logo</a:t>
            </a:r>
          </a:p>
          <a:p>
            <a:endParaRPr lang="en-GB"/>
          </a:p>
        </p:txBody>
      </p:sp>
      <p:sp>
        <p:nvSpPr>
          <p:cNvPr id="10" name="Text Placeholder 8"/>
          <p:cNvSpPr>
            <a:spLocks noGrp="1"/>
          </p:cNvSpPr>
          <p:nvPr>
            <p:ph type="body" sz="quarter" idx="22"/>
          </p:nvPr>
        </p:nvSpPr>
        <p:spPr>
          <a:xfrm>
            <a:off x="504000" y="4249682"/>
            <a:ext cx="5466824" cy="1695450"/>
          </a:xfrm>
        </p:spPr>
        <p:txBody>
          <a:bodyPr/>
          <a:lstStyle>
            <a:lvl1pPr>
              <a:spcAft>
                <a:spcPts val="1000"/>
              </a:spcAft>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8"/>
          <p:cNvSpPr>
            <a:spLocks noGrp="1"/>
          </p:cNvSpPr>
          <p:nvPr>
            <p:ph type="body" sz="quarter" idx="23"/>
          </p:nvPr>
        </p:nvSpPr>
        <p:spPr>
          <a:xfrm>
            <a:off x="6246194" y="4249682"/>
            <a:ext cx="5452959" cy="1695450"/>
          </a:xfrm>
        </p:spPr>
        <p:txBody>
          <a:bodyPr/>
          <a:lstStyle>
            <a:lvl1pPr>
              <a:spcAft>
                <a:spcPts val="1000"/>
              </a:spcAft>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Rectangle 11"/>
          <p:cNvSpPr/>
          <p:nvPr/>
        </p:nvSpPr>
        <p:spPr>
          <a:xfrm>
            <a:off x="504001" y="4103518"/>
            <a:ext cx="5468943"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GB" sz="1100">
              <a:solidFill>
                <a:schemeClr val="bg1"/>
              </a:solidFill>
            </a:endParaRPr>
          </a:p>
        </p:txBody>
      </p:sp>
      <p:sp>
        <p:nvSpPr>
          <p:cNvPr id="13" name="Rectangle 12"/>
          <p:cNvSpPr/>
          <p:nvPr/>
        </p:nvSpPr>
        <p:spPr>
          <a:xfrm>
            <a:off x="6246194" y="4103518"/>
            <a:ext cx="5444716"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000"/>
              </a:spcAft>
            </a:pPr>
            <a:endParaRPr lang="en-GB" sz="1100">
              <a:solidFill>
                <a:schemeClr val="bg1"/>
              </a:solidFill>
            </a:endParaRPr>
          </a:p>
        </p:txBody>
      </p:sp>
      <p:sp>
        <p:nvSpPr>
          <p:cNvPr id="14" name="Picture Placeholder 29"/>
          <p:cNvSpPr>
            <a:spLocks noGrp="1"/>
          </p:cNvSpPr>
          <p:nvPr>
            <p:ph type="pic" sz="quarter" idx="24" hasCustomPrompt="1"/>
          </p:nvPr>
        </p:nvSpPr>
        <p:spPr>
          <a:xfrm>
            <a:off x="4754494" y="4255707"/>
            <a:ext cx="1239381"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a:solidFill>
                  <a:schemeClr val="bg1"/>
                </a:solidFill>
              </a:rPr>
              <a:t>Co-brand</a:t>
            </a:r>
            <a:br>
              <a:rPr lang="en-US" sz="1200">
                <a:solidFill>
                  <a:schemeClr val="bg1"/>
                </a:solidFill>
              </a:rPr>
            </a:br>
            <a:r>
              <a:rPr lang="en-US" sz="1200">
                <a:solidFill>
                  <a:schemeClr val="bg1"/>
                </a:solidFill>
              </a:rPr>
              <a:t>Logo</a:t>
            </a:r>
          </a:p>
          <a:p>
            <a:endParaRPr lang="en-GB"/>
          </a:p>
        </p:txBody>
      </p:sp>
      <p:sp>
        <p:nvSpPr>
          <p:cNvPr id="15" name="Picture Placeholder 29"/>
          <p:cNvSpPr>
            <a:spLocks noGrp="1"/>
          </p:cNvSpPr>
          <p:nvPr>
            <p:ph type="pic" sz="quarter" idx="25" hasCustomPrompt="1"/>
          </p:nvPr>
        </p:nvSpPr>
        <p:spPr>
          <a:xfrm>
            <a:off x="10424617" y="4249683"/>
            <a:ext cx="1244160"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a:solidFill>
                  <a:schemeClr val="bg1"/>
                </a:solidFill>
              </a:rPr>
              <a:t>Co-brand</a:t>
            </a:r>
            <a:br>
              <a:rPr lang="en-US" sz="1200">
                <a:solidFill>
                  <a:schemeClr val="bg1"/>
                </a:solidFill>
              </a:rPr>
            </a:br>
            <a:r>
              <a:rPr lang="en-US" sz="1200">
                <a:solidFill>
                  <a:schemeClr val="bg1"/>
                </a:solidFill>
              </a:rPr>
              <a:t>Logo</a:t>
            </a:r>
          </a:p>
          <a:p>
            <a:endParaRPr lang="en-GB"/>
          </a:p>
        </p:txBody>
      </p:sp>
      <p:sp>
        <p:nvSpPr>
          <p:cNvPr id="16" name="Text Placeholder 8"/>
          <p:cNvSpPr>
            <a:spLocks noGrp="1"/>
          </p:cNvSpPr>
          <p:nvPr>
            <p:ph type="body" sz="quarter" idx="13" hasCustomPrompt="1"/>
          </p:nvPr>
        </p:nvSpPr>
        <p:spPr>
          <a:xfrm>
            <a:off x="501651" y="651600"/>
            <a:ext cx="11197501"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7" name="Picture Placeholder 29"/>
          <p:cNvSpPr>
            <a:spLocks noGrp="1"/>
          </p:cNvSpPr>
          <p:nvPr>
            <p:ph type="pic" sz="quarter" idx="19" hasCustomPrompt="1"/>
          </p:nvPr>
        </p:nvSpPr>
        <p:spPr>
          <a:xfrm>
            <a:off x="4769491" y="1863917"/>
            <a:ext cx="1210207" cy="549275"/>
          </a:xfrm>
        </p:spPr>
        <p:txBody>
          <a:bodyPr/>
          <a:lstStyle>
            <a:lvl1pPr marL="0" marR="0" indent="0" algn="l" defTabSz="914400" rtl="0" eaLnBrk="1" fontAlgn="auto" latinLnBrk="0" hangingPunct="1">
              <a:lnSpc>
                <a:spcPct val="100000"/>
              </a:lnSpc>
              <a:spcBef>
                <a:spcPts val="0"/>
              </a:spcBef>
              <a:spcAft>
                <a:spcPts val="1000"/>
              </a:spcAft>
              <a:buClrTx/>
              <a:buSzTx/>
              <a:buFont typeface="Arial" panose="020B0604020202020204" pitchFamily="34" charset="0"/>
              <a:buNone/>
              <a:tabLst/>
              <a:defRPr sz="900"/>
            </a:lvl1pPr>
          </a:lstStyle>
          <a:p>
            <a:pPr>
              <a:spcBef>
                <a:spcPct val="0"/>
              </a:spcBef>
            </a:pPr>
            <a:r>
              <a:rPr lang="en-US" sz="1200">
                <a:solidFill>
                  <a:schemeClr val="bg1"/>
                </a:solidFill>
              </a:rPr>
              <a:t>Co-brand</a:t>
            </a:r>
            <a:br>
              <a:rPr lang="en-US" sz="1200">
                <a:solidFill>
                  <a:schemeClr val="bg1"/>
                </a:solidFill>
              </a:rPr>
            </a:br>
            <a:r>
              <a:rPr lang="en-US" sz="1200">
                <a:solidFill>
                  <a:schemeClr val="bg1"/>
                </a:solidFill>
              </a:rPr>
              <a:t>Logo</a:t>
            </a:r>
          </a:p>
          <a:p>
            <a:endParaRPr lang="en-GB"/>
          </a:p>
        </p:txBody>
      </p:sp>
      <p:sp>
        <p:nvSpPr>
          <p:cNvPr id="18" name="Rectangle 17">
            <a:extLst>
              <a:ext uri="{FF2B5EF4-FFF2-40B4-BE49-F238E27FC236}">
                <a16:creationId xmlns:a16="http://schemas.microsoft.com/office/drawing/2014/main" id="{B458C70C-38AA-41B8-857D-2E80BDDEEE7B}"/>
              </a:ext>
            </a:extLst>
          </p:cNvPr>
          <p:cNvSpPr/>
          <p:nvPr userDrawn="1"/>
        </p:nvSpPr>
        <p:spPr>
          <a:xfrm>
            <a:off x="469899"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19" name="Rectangle 18">
            <a:extLst>
              <a:ext uri="{FF2B5EF4-FFF2-40B4-BE49-F238E27FC236}">
                <a16:creationId xmlns:a16="http://schemas.microsoft.com/office/drawing/2014/main" id="{6F97A482-F480-4FC9-89FA-30A1D342305A}"/>
              </a:ext>
            </a:extLst>
          </p:cNvPr>
          <p:cNvSpPr/>
          <p:nvPr userDrawn="1"/>
        </p:nvSpPr>
        <p:spPr>
          <a:xfrm>
            <a:off x="6167796"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20" name="Rectangle 19">
            <a:extLst>
              <a:ext uri="{FF2B5EF4-FFF2-40B4-BE49-F238E27FC236}">
                <a16:creationId xmlns:a16="http://schemas.microsoft.com/office/drawing/2014/main" id="{43BBAB48-2058-4E95-A60B-2E1C9F63F370}"/>
              </a:ext>
            </a:extLst>
          </p:cNvPr>
          <p:cNvSpPr/>
          <p:nvPr userDrawn="1"/>
        </p:nvSpPr>
        <p:spPr>
          <a:xfrm>
            <a:off x="469899" y="4103519"/>
            <a:ext cx="5544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21" name="Rectangle 20">
            <a:extLst>
              <a:ext uri="{FF2B5EF4-FFF2-40B4-BE49-F238E27FC236}">
                <a16:creationId xmlns:a16="http://schemas.microsoft.com/office/drawing/2014/main" id="{EC9CCB69-A035-447D-BC34-A5F5BC7D949A}"/>
              </a:ext>
            </a:extLst>
          </p:cNvPr>
          <p:cNvSpPr/>
          <p:nvPr userDrawn="1"/>
        </p:nvSpPr>
        <p:spPr>
          <a:xfrm>
            <a:off x="6167796" y="4103519"/>
            <a:ext cx="5544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Tree>
    <p:extLst>
      <p:ext uri="{BB962C8B-B14F-4D97-AF65-F5344CB8AC3E}">
        <p14:creationId xmlns:p14="http://schemas.microsoft.com/office/powerpoint/2010/main" val="1903259431"/>
      </p:ext>
    </p:extLst>
  </p:cSld>
  <p:clrMapOvr>
    <a:masterClrMapping/>
  </p:clrMapOvr>
  <p:transition>
    <p:fade/>
  </p:transition>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p:cSld name="3 column green li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4" name="Rectangle 3"/>
          <p:cNvSpPr/>
          <p:nvPr/>
        </p:nvSpPr>
        <p:spPr>
          <a:xfrm>
            <a:off x="4320000" y="1705968"/>
            <a:ext cx="3556117"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a:solidFill>
                <a:schemeClr val="bg1"/>
              </a:solidFill>
            </a:endParaRPr>
          </a:p>
        </p:txBody>
      </p:sp>
      <p:sp>
        <p:nvSpPr>
          <p:cNvPr id="5" name="Rectangle 4"/>
          <p:cNvSpPr/>
          <p:nvPr/>
        </p:nvSpPr>
        <p:spPr>
          <a:xfrm>
            <a:off x="504000" y="1700214"/>
            <a:ext cx="3560000" cy="5975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a:solidFill>
                <a:schemeClr val="bg1"/>
              </a:solidFill>
            </a:endParaRPr>
          </a:p>
        </p:txBody>
      </p:sp>
      <p:sp>
        <p:nvSpPr>
          <p:cNvPr id="6" name="Rectangle 5"/>
          <p:cNvSpPr/>
          <p:nvPr/>
        </p:nvSpPr>
        <p:spPr>
          <a:xfrm>
            <a:off x="8115300" y="1705968"/>
            <a:ext cx="3583853"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a:solidFill>
                <a:schemeClr val="bg1"/>
              </a:solidFill>
            </a:endParaRPr>
          </a:p>
        </p:txBody>
      </p:sp>
      <p:sp>
        <p:nvSpPr>
          <p:cNvPr id="7" name="Text Placeholder 8"/>
          <p:cNvSpPr>
            <a:spLocks noGrp="1"/>
          </p:cNvSpPr>
          <p:nvPr>
            <p:ph type="body" sz="quarter" idx="17"/>
          </p:nvPr>
        </p:nvSpPr>
        <p:spPr>
          <a:xfrm>
            <a:off x="4325712" y="1851441"/>
            <a:ext cx="3540577" cy="3845754"/>
          </a:xfrm>
        </p:spPr>
        <p:txBody>
          <a:bodyPr/>
          <a:lstStyle>
            <a:lvl1pPr>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8"/>
          <p:cNvSpPr>
            <a:spLocks noGrp="1"/>
          </p:cNvSpPr>
          <p:nvPr>
            <p:ph type="body" sz="quarter" idx="18"/>
          </p:nvPr>
        </p:nvSpPr>
        <p:spPr>
          <a:xfrm>
            <a:off x="504000" y="1851441"/>
            <a:ext cx="3560000" cy="3845754"/>
          </a:xfrm>
        </p:spPr>
        <p:txBody>
          <a:bodyPr/>
          <a:lstStyle>
            <a:lvl1pPr>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19"/>
          </p:nvPr>
        </p:nvSpPr>
        <p:spPr>
          <a:xfrm>
            <a:off x="8128000" y="1851441"/>
            <a:ext cx="3571153" cy="3845754"/>
          </a:xfrm>
        </p:spPr>
        <p:txBody>
          <a:bodyPr/>
          <a:lstStyle>
            <a:lvl1pPr>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3" hasCustomPrompt="1"/>
          </p:nvPr>
        </p:nvSpPr>
        <p:spPr>
          <a:xfrm>
            <a:off x="501651" y="651600"/>
            <a:ext cx="11162349"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1" name="Rectangle 10">
            <a:extLst>
              <a:ext uri="{FF2B5EF4-FFF2-40B4-BE49-F238E27FC236}">
                <a16:creationId xmlns:a16="http://schemas.microsoft.com/office/drawing/2014/main" id="{9BDBA2A0-079F-412F-A73A-75B5BF79EE89}"/>
              </a:ext>
            </a:extLst>
          </p:cNvPr>
          <p:cNvSpPr/>
          <p:nvPr userDrawn="1"/>
        </p:nvSpPr>
        <p:spPr>
          <a:xfrm>
            <a:off x="4278313" y="1705968"/>
            <a:ext cx="3636962"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12" name="Rectangle 11">
            <a:extLst>
              <a:ext uri="{FF2B5EF4-FFF2-40B4-BE49-F238E27FC236}">
                <a16:creationId xmlns:a16="http://schemas.microsoft.com/office/drawing/2014/main" id="{859B26C1-E233-44AD-B9EC-FA94D6DBF298}"/>
              </a:ext>
            </a:extLst>
          </p:cNvPr>
          <p:cNvSpPr/>
          <p:nvPr userDrawn="1"/>
        </p:nvSpPr>
        <p:spPr>
          <a:xfrm>
            <a:off x="469900" y="1705968"/>
            <a:ext cx="3627438"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13" name="Rectangle 12">
            <a:extLst>
              <a:ext uri="{FF2B5EF4-FFF2-40B4-BE49-F238E27FC236}">
                <a16:creationId xmlns:a16="http://schemas.microsoft.com/office/drawing/2014/main" id="{7F367FCF-B4F9-4FB7-A8BD-27363E526B49}"/>
              </a:ext>
            </a:extLst>
          </p:cNvPr>
          <p:cNvSpPr/>
          <p:nvPr userDrawn="1"/>
        </p:nvSpPr>
        <p:spPr>
          <a:xfrm>
            <a:off x="8104176" y="1705968"/>
            <a:ext cx="3629025"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Tree>
    <p:extLst>
      <p:ext uri="{BB962C8B-B14F-4D97-AF65-F5344CB8AC3E}">
        <p14:creationId xmlns:p14="http://schemas.microsoft.com/office/powerpoint/2010/main" val="2785544412"/>
      </p:ext>
    </p:extLst>
  </p:cSld>
  <p:clrMapOvr>
    <a:masterClrMapping/>
  </p:clrMapOvr>
  <p:transition>
    <p:fade/>
  </p:transition>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p:cSld name="4 column icon">
    <p:spTree>
      <p:nvGrpSpPr>
        <p:cNvPr id="1" name=""/>
        <p:cNvGrpSpPr/>
        <p:nvPr/>
      </p:nvGrpSpPr>
      <p:grpSpPr>
        <a:xfrm>
          <a:off x="0" y="0"/>
          <a:ext cx="0" cy="0"/>
          <a:chOff x="0" y="0"/>
          <a:chExt cx="0" cy="0"/>
        </a:xfrm>
      </p:grpSpPr>
      <p:sp>
        <p:nvSpPr>
          <p:cNvPr id="2" name="Title 1"/>
          <p:cNvSpPr>
            <a:spLocks noGrp="1"/>
          </p:cNvSpPr>
          <p:nvPr>
            <p:ph type="title"/>
          </p:nvPr>
        </p:nvSpPr>
        <p:spPr>
          <a:xfrm>
            <a:off x="501651" y="317501"/>
            <a:ext cx="11188700" cy="705184"/>
          </a:xfrm>
        </p:spPr>
        <p:txBody>
          <a:bodyPr/>
          <a:lstStyle/>
          <a:p>
            <a:r>
              <a:rPr lang="en-US" noProof="0"/>
              <a:t>Click to edit Master title style</a:t>
            </a:r>
          </a:p>
        </p:txBody>
      </p:sp>
      <p:sp>
        <p:nvSpPr>
          <p:cNvPr id="4" name="Text Placeholder 8"/>
          <p:cNvSpPr>
            <a:spLocks noGrp="1"/>
          </p:cNvSpPr>
          <p:nvPr>
            <p:ph type="body" sz="quarter" idx="17"/>
          </p:nvPr>
        </p:nvSpPr>
        <p:spPr>
          <a:xfrm>
            <a:off x="504000" y="2556000"/>
            <a:ext cx="2592000" cy="3394800"/>
          </a:xfrm>
        </p:spPr>
        <p:txBody>
          <a:bodyPr/>
          <a:lstStyle>
            <a:lvl1pPr>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p:cNvSpPr>
            <a:spLocks noGrp="1"/>
          </p:cNvSpPr>
          <p:nvPr>
            <p:ph type="body" sz="quarter" idx="18"/>
          </p:nvPr>
        </p:nvSpPr>
        <p:spPr>
          <a:xfrm>
            <a:off x="9096836" y="2556000"/>
            <a:ext cx="2592000" cy="3394800"/>
          </a:xfrm>
        </p:spPr>
        <p:txBody>
          <a:bodyPr/>
          <a:lstStyle>
            <a:lvl1pPr>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p:cNvSpPr>
            <a:spLocks noGrp="1"/>
          </p:cNvSpPr>
          <p:nvPr>
            <p:ph type="body" sz="quarter" idx="19"/>
          </p:nvPr>
        </p:nvSpPr>
        <p:spPr>
          <a:xfrm>
            <a:off x="3368279" y="2556000"/>
            <a:ext cx="2592000" cy="3394800"/>
          </a:xfrm>
        </p:spPr>
        <p:txBody>
          <a:bodyPr/>
          <a:lstStyle>
            <a:lvl1pPr>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Text Placeholder 8"/>
          <p:cNvSpPr>
            <a:spLocks noGrp="1"/>
          </p:cNvSpPr>
          <p:nvPr>
            <p:ph type="body" sz="quarter" idx="20"/>
          </p:nvPr>
        </p:nvSpPr>
        <p:spPr>
          <a:xfrm>
            <a:off x="6232557" y="2556000"/>
            <a:ext cx="2592000" cy="3394800"/>
          </a:xfrm>
        </p:spPr>
        <p:txBody>
          <a:bodyPr/>
          <a:lstStyle>
            <a:lvl1pPr>
              <a:defRPr b="1">
                <a:solidFill>
                  <a:schemeClr val="accent1"/>
                </a:solidFill>
                <a:latin typeface="+mj-lt"/>
              </a:defRPr>
            </a:lvl1pPr>
            <a:lvl2pPr>
              <a:spcAft>
                <a:spcPts val="1000"/>
              </a:spcAft>
              <a:defRPr/>
            </a:lvl2pPr>
            <a:lvl3pPr marL="0" indent="0">
              <a:spcAft>
                <a:spcPts val="1000"/>
              </a:spcAft>
              <a:buNone/>
              <a:defRPr/>
            </a:lvl3pPr>
            <a:lvl4pPr marL="176400" indent="-176400">
              <a:spcAft>
                <a:spcPts val="1000"/>
              </a:spcAft>
              <a:buFont typeface="Arial" panose="020B0604020202020204" pitchFamily="34" charset="0"/>
              <a:buChar char="•"/>
              <a:defRPr/>
            </a:lvl4pPr>
            <a:lvl5pPr marL="356400" indent="-176400">
              <a:spcAft>
                <a:spcPts val="1000"/>
              </a:spcAft>
              <a:defRPr baseline="0"/>
            </a:lvl5pPr>
            <a:lvl6pPr marL="356400" indent="-176400">
              <a:spcAft>
                <a:spcPts val="1000"/>
              </a:spcAft>
              <a:buFont typeface="Verdana" panose="020B0604030504040204" pitchFamily="34" charset="0"/>
              <a:buChar char="−"/>
              <a:defRPr/>
            </a:lvl6pPr>
            <a:lvl7pPr marL="356400" indent="-176400">
              <a:spcAft>
                <a:spcPts val="1000"/>
              </a:spcAft>
              <a:defRPr/>
            </a:lvl7pPr>
            <a:lvl8pPr marL="356400" indent="-176400">
              <a:spcAft>
                <a:spcPts val="1000"/>
              </a:spcAft>
              <a:defRPr/>
            </a:lvl8pPr>
            <a:lvl9pPr marL="356400" indent="-176400">
              <a:spcAft>
                <a:spcPts val="100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Tree>
    <p:extLst>
      <p:ext uri="{BB962C8B-B14F-4D97-AF65-F5344CB8AC3E}">
        <p14:creationId xmlns:p14="http://schemas.microsoft.com/office/powerpoint/2010/main" val="1307359441"/>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5604867" y="1700213"/>
            <a:ext cx="6117233" cy="4598988"/>
          </a:xfrm>
        </p:spPr>
        <p:txBody>
          <a:bodyPr/>
          <a:lstStyle/>
          <a:p>
            <a:r>
              <a:rPr lang="en-US" noProof="0"/>
              <a:t>Click icon to add picture</a:t>
            </a:r>
          </a:p>
        </p:txBody>
      </p:sp>
      <p:sp>
        <p:nvSpPr>
          <p:cNvPr id="6" name="Content Placeholder 3"/>
          <p:cNvSpPr>
            <a:spLocks noGrp="1"/>
          </p:cNvSpPr>
          <p:nvPr>
            <p:ph sz="quarter" idx="10"/>
          </p:nvPr>
        </p:nvSpPr>
        <p:spPr>
          <a:xfrm>
            <a:off x="469900" y="1665290"/>
            <a:ext cx="4333663" cy="4633911"/>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9"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463979046"/>
      </p:ext>
    </p:extLst>
  </p:cSld>
  <p:clrMapOvr>
    <a:masterClrMapping/>
  </p:clrMapOvr>
  <p:transition>
    <p:fade/>
  </p:transition>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p:cSld name="Title, subtitle, 1 column text with charts">
    <p:spTree>
      <p:nvGrpSpPr>
        <p:cNvPr id="1" name=""/>
        <p:cNvGrpSpPr/>
        <p:nvPr/>
      </p:nvGrpSpPr>
      <p:grpSpPr>
        <a:xfrm>
          <a:off x="0" y="0"/>
          <a:ext cx="0" cy="0"/>
          <a:chOff x="0" y="0"/>
          <a:chExt cx="0" cy="0"/>
        </a:xfrm>
      </p:grpSpPr>
      <p:sp>
        <p:nvSpPr>
          <p:cNvPr id="8"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9" name="Title Placeholder 1"/>
          <p:cNvSpPr>
            <a:spLocks noGrp="1"/>
          </p:cNvSpPr>
          <p:nvPr>
            <p:ph type="title" hasCustomPrompt="1"/>
          </p:nvPr>
        </p:nvSpPr>
        <p:spPr>
          <a:xfrm>
            <a:off x="501650" y="317500"/>
            <a:ext cx="11188700" cy="698501"/>
          </a:xfrm>
          <a:prstGeom prst="rect">
            <a:avLst/>
          </a:prstGeom>
        </p:spPr>
        <p:txBody>
          <a:bodyPr vert="horz" lIns="0" tIns="0" rIns="0" bIns="0" rtlCol="0" anchor="t" anchorCtr="0">
            <a:noAutofit/>
          </a:bodyPr>
          <a:lstStyle>
            <a:lvl1pPr>
              <a:defRPr/>
            </a:lvl1pPr>
          </a:lstStyle>
          <a:p>
            <a:r>
              <a:rPr lang="en-US"/>
              <a:t>Click to add title</a:t>
            </a:r>
          </a:p>
        </p:txBody>
      </p:sp>
      <p:sp>
        <p:nvSpPr>
          <p:cNvPr id="10" name="Text Placeholder 18"/>
          <p:cNvSpPr>
            <a:spLocks noGrp="1"/>
          </p:cNvSpPr>
          <p:nvPr>
            <p:ph idx="1"/>
          </p:nvPr>
        </p:nvSpPr>
        <p:spPr>
          <a:xfrm>
            <a:off x="501650" y="1665289"/>
            <a:ext cx="5594351" cy="4716463"/>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350063538"/>
      </p:ext>
    </p:extLst>
  </p:cSld>
  <p:clrMapOvr>
    <a:masterClrMapping/>
  </p:clrMapOvr>
  <p:transition>
    <p:fade/>
  </p:transition>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4146497479"/>
      </p:ext>
    </p:extLst>
  </p:cSld>
  <p:clrMapOvr>
    <a:masterClrMapping/>
  </p:clrMapOvr>
  <p:transition>
    <p:fade/>
  </p:transition>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81950920"/>
      </p:ext>
    </p:extLst>
  </p:cSld>
  <p:clrMapOvr>
    <a:masterClrMapping/>
  </p:clrMapOvr>
  <p:transition>
    <p:fade/>
  </p:transition>
</p:sldLayout>
</file>

<file path=ppt/slideLayouts/slideLayout173.xml><?xml version="1.0" encoding="utf-8"?>
<p:sldLayout xmlns:a="http://schemas.openxmlformats.org/drawingml/2006/main" xmlns:r="http://schemas.openxmlformats.org/officeDocument/2006/relationships" xmlns:p="http://schemas.openxmlformats.org/presentationml/2006/main" showMasterSp="0" preserve="1" userDrawn="1">
  <p:cSld name="Divider - Deloitte dark blue">
    <p:bg bwMode="gray">
      <p:bgPr>
        <a:solidFill>
          <a:schemeClr val="accent4"/>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69900" y="1705668"/>
            <a:ext cx="10418233" cy="1592403"/>
          </a:xfr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60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3532888968"/>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Divider - Deloitte black">
    <p:bg bwMode="gray">
      <p:bgPr>
        <a:solidFill>
          <a:schemeClr val="tx1"/>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69900" y="1705668"/>
            <a:ext cx="10418233" cy="1592403"/>
          </a:xfr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60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7" name="TextBox 6">
            <a:extLst>
              <a:ext uri="{FF2B5EF4-FFF2-40B4-BE49-F238E27FC236}">
                <a16:creationId xmlns:a16="http://schemas.microsoft.com/office/drawing/2014/main" id="{E8E60749-A3E0-4E09-BF50-6D6B361BEF91}"/>
              </a:ext>
            </a:extLst>
          </p:cNvPr>
          <p:cNvSpPr txBox="1"/>
          <p:nvPr userDrawn="1"/>
        </p:nvSpPr>
        <p:spPr>
          <a:xfrm>
            <a:off x="6335184" y="6477000"/>
            <a:ext cx="4896560" cy="276999"/>
          </a:xfrm>
          <a:prstGeom prst="rect">
            <a:avLst/>
          </a:prstGeom>
          <a:noFill/>
        </p:spPr>
        <p:txBody>
          <a:bodyPr wrap="square" lIns="0" tIns="0" rIns="0" bIns="0" rtlCol="0">
            <a:spAutoFit/>
          </a:bodyPr>
          <a:lstStyle/>
          <a:p>
            <a:pPr marL="0" indent="0" algn="r">
              <a:spcBef>
                <a:spcPts val="0"/>
              </a:spcBef>
              <a:buSzPct val="100000"/>
              <a:buFont typeface="Arial"/>
              <a:buNone/>
            </a:pPr>
            <a:r>
              <a:rPr lang="en-US" sz="900" noProof="0">
                <a:solidFill>
                  <a:schemeClr val="bg1"/>
                </a:solidFill>
                <a:latin typeface="Calibri" panose="020F0502020204030204" pitchFamily="34" charset="0"/>
                <a:cs typeface="Calibri" panose="020F0502020204030204" pitchFamily="34" charset="0"/>
              </a:rPr>
              <a:t>Presentation title</a:t>
            </a:r>
            <a:br>
              <a:rPr lang="en-US" sz="900" noProof="0">
                <a:solidFill>
                  <a:schemeClr val="bg1"/>
                </a:solidFill>
                <a:latin typeface="Calibri" panose="020F0502020204030204" pitchFamily="34" charset="0"/>
                <a:cs typeface="Calibri" panose="020F0502020204030204" pitchFamily="34" charset="0"/>
              </a:rPr>
            </a:br>
            <a:r>
              <a:rPr lang="en-US" sz="900" noProof="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8" name="TextBox 7">
            <a:extLst>
              <a:ext uri="{FF2B5EF4-FFF2-40B4-BE49-F238E27FC236}">
                <a16:creationId xmlns:a16="http://schemas.microsoft.com/office/drawing/2014/main" id="{2AD12011-8F73-49BB-8C12-BDC820477529}"/>
              </a:ext>
            </a:extLst>
          </p:cNvPr>
          <p:cNvSpPr txBox="1"/>
          <p:nvPr userDrawn="1"/>
        </p:nvSpPr>
        <p:spPr>
          <a:xfrm>
            <a:off x="501649" y="6477001"/>
            <a:ext cx="5355168" cy="276999"/>
          </a:xfrm>
          <a:prstGeom prst="rect">
            <a:avLst/>
          </a:prstGeom>
          <a:noFill/>
        </p:spPr>
        <p:txBody>
          <a:bodyPr wrap="square" lIns="0" tIns="0" rIns="0" bIns="0" rtlCol="0">
            <a:spAutoFit/>
          </a:bodyPr>
          <a:lstStyle/>
          <a:p>
            <a:pPr marL="0" indent="0">
              <a:spcBef>
                <a:spcPts val="600"/>
              </a:spcBef>
              <a:buSzPct val="100000"/>
              <a:buFont typeface="Arial"/>
              <a:buNone/>
            </a:pPr>
            <a:r>
              <a:rPr lang="en-US" sz="900" noProof="0">
                <a:solidFill>
                  <a:schemeClr val="bg1"/>
                </a:solidFill>
                <a:latin typeface="Calibri" panose="020F0502020204030204" pitchFamily="34" charset="0"/>
                <a:cs typeface="Calibri" panose="020F0502020204030204" pitchFamily="34" charset="0"/>
              </a:rPr>
              <a:t>Member firms and DTTL: Insert appropriate copyright</a:t>
            </a:r>
            <a:br>
              <a:rPr lang="en-US" sz="900" noProof="0">
                <a:solidFill>
                  <a:schemeClr val="bg1"/>
                </a:solidFill>
                <a:latin typeface="Calibri" panose="020F0502020204030204" pitchFamily="34" charset="0"/>
                <a:cs typeface="Calibri" panose="020F0502020204030204" pitchFamily="34" charset="0"/>
              </a:rPr>
            </a:br>
            <a:r>
              <a:rPr lang="en-US" sz="900" noProof="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9" name="TextBox 8">
            <a:extLst>
              <a:ext uri="{FF2B5EF4-FFF2-40B4-BE49-F238E27FC236}">
                <a16:creationId xmlns:a16="http://schemas.microsoft.com/office/drawing/2014/main" id="{8194F347-CBED-4284-9EC5-49E7D0DE163A}"/>
              </a:ext>
            </a:extLst>
          </p:cNvPr>
          <p:cNvSpPr txBox="1"/>
          <p:nvPr userDrawn="1"/>
        </p:nvSpPr>
        <p:spPr>
          <a:xfrm>
            <a:off x="11382377" y="6477001"/>
            <a:ext cx="307975" cy="138499"/>
          </a:xfrm>
          <a:prstGeom prst="rect">
            <a:avLst/>
          </a:prstGeom>
          <a:noFill/>
        </p:spPr>
        <p:txBody>
          <a:bodyPr wrap="square" lIns="0" tIns="0" rIns="0" bIns="0" rtlCol="0">
            <a:spAutoFit/>
          </a:bodyPr>
          <a:lstStyle/>
          <a:p>
            <a:pPr marL="0" indent="0" algn="r">
              <a:spcBef>
                <a:spcPts val="600"/>
              </a:spcBef>
              <a:buSzPct val="100000"/>
              <a:buFont typeface="Arial"/>
              <a:buNone/>
            </a:pPr>
            <a:fld id="{C58DF478-B544-4ED8-9ED4-6A2648E2D233}" type="slidenum">
              <a:rPr lang="en-US" sz="900" noProof="0" smtClean="0">
                <a:solidFill>
                  <a:schemeClr val="bg1"/>
                </a:solidFill>
                <a:latin typeface="Calibri" panose="020F0502020204030204" pitchFamily="34" charset="0"/>
                <a:cs typeface="Calibri" panose="020F0502020204030204" pitchFamily="34" charset="0"/>
              </a:rPr>
              <a:pPr marL="0" indent="0" algn="r">
                <a:spcBef>
                  <a:spcPts val="600"/>
                </a:spcBef>
                <a:buSzPct val="100000"/>
                <a:buFont typeface="Arial"/>
                <a:buNone/>
              </a:pPr>
              <a:t>‹#›</a:t>
            </a:fld>
            <a:endParaRPr lang="en-US" sz="900" noProof="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79438038"/>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1_Divider - Deloitt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1" y="1705668"/>
            <a:ext cx="10418233" cy="1592403"/>
          </a:xfrm>
        </p:spPr>
        <p:txBody>
          <a:bodyPr anchor="b"/>
          <a:lstStyle>
            <a:lvl1pPr>
              <a:lnSpc>
                <a:spcPct val="95000"/>
              </a:lnSpc>
              <a:defRPr sz="3600" b="1">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Text Placeholder 2"/>
          <p:cNvSpPr>
            <a:spLocks noGrp="1"/>
          </p:cNvSpPr>
          <p:nvPr>
            <p:ph type="body" idx="1"/>
          </p:nvPr>
        </p:nvSpPr>
        <p:spPr bwMode="gray">
          <a:xfrm>
            <a:off x="469900" y="3429000"/>
            <a:ext cx="10541000" cy="1566532"/>
          </a:xfrm>
        </p:spPr>
        <p:txBody>
          <a:bodyPr lIns="0" tIns="0" rIns="0" bIns="0">
            <a:noAutofit/>
          </a:bodyPr>
          <a:lstStyle>
            <a:lvl1pPr marL="0" indent="0">
              <a:lnSpc>
                <a:spcPct val="95000"/>
              </a:lnSpc>
              <a:spcAft>
                <a:spcPts val="0"/>
              </a:spcAft>
              <a:buNone/>
              <a:defRPr sz="360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1361362029"/>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1_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69900" y="1590675"/>
            <a:ext cx="9029604" cy="4708525"/>
          </a:xfrm>
          <a:prstGeom prst="rect">
            <a:avLst/>
          </a:prstGeom>
        </p:spPr>
        <p:txBody>
          <a:bodyPr>
            <a:noAutofit/>
          </a:bodyPr>
          <a:lstStyle>
            <a:lvl1pPr>
              <a:spcBef>
                <a:spcPts val="4800"/>
              </a:spcBef>
              <a:defRPr sz="36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Click to edit Master text styles</a:t>
            </a:r>
          </a:p>
        </p:txBody>
      </p:sp>
    </p:spTree>
    <p:extLst>
      <p:ext uri="{BB962C8B-B14F-4D97-AF65-F5344CB8AC3E}">
        <p14:creationId xmlns:p14="http://schemas.microsoft.com/office/powerpoint/2010/main" val="333124019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1_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4"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
        <p:nvSpPr>
          <p:cNvPr id="8" name="Text Placeholder 18"/>
          <p:cNvSpPr>
            <a:spLocks noGrp="1"/>
          </p:cNvSpPr>
          <p:nvPr>
            <p:ph idx="1"/>
          </p:nvPr>
        </p:nvSpPr>
        <p:spPr>
          <a:xfrm>
            <a:off x="502920" y="1665818"/>
            <a:ext cx="11252200" cy="4633383"/>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4137191647"/>
      </p:ext>
    </p:extLst>
  </p:cSld>
  <p:clrMapOvr>
    <a:masterClrMapping/>
  </p:clrMapOvr>
  <p:transition>
    <p:fade/>
  </p:transition>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1_Title, subtitle &amp; 1 column - large">
    <p:spTree>
      <p:nvGrpSpPr>
        <p:cNvPr id="1" name=""/>
        <p:cNvGrpSpPr/>
        <p:nvPr/>
      </p:nvGrpSpPr>
      <p:grpSpPr>
        <a:xfrm>
          <a:off x="0" y="0"/>
          <a:ext cx="0" cy="0"/>
          <a:chOff x="0" y="0"/>
          <a:chExt cx="0" cy="0"/>
        </a:xfrm>
      </p:grpSpPr>
      <p:sp>
        <p:nvSpPr>
          <p:cNvPr id="8" name="Text Placeholder 18"/>
          <p:cNvSpPr>
            <a:spLocks noGrp="1"/>
          </p:cNvSpPr>
          <p:nvPr>
            <p:ph idx="1"/>
          </p:nvPr>
        </p:nvSpPr>
        <p:spPr>
          <a:xfrm>
            <a:off x="502920" y="1676402"/>
            <a:ext cx="11252200" cy="4622799"/>
          </a:xfrm>
          <a:prstGeom prst="rect">
            <a:avLst/>
          </a:prstGeom>
        </p:spPr>
        <p:txBody>
          <a:bodyPr vert="horz" lIns="0" tIns="0" rIns="0" bIns="0" rtlCol="0">
            <a:noAutofit/>
          </a:bodyPr>
          <a:lstStyle>
            <a:lvl1pPr>
              <a:defRPr sz="16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6"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1773072947"/>
      </p:ext>
    </p:extLst>
  </p:cSld>
  <p:clrMapOvr>
    <a:masterClrMapping/>
  </p:clrMapOvr>
  <p:transition>
    <p:fade/>
  </p:transition>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1_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502920" y="2054581"/>
            <a:ext cx="11252200" cy="3928209"/>
          </a:xfrm>
          <a:prstGeom prst="rect">
            <a:avLst/>
          </a:prstGeom>
        </p:spPr>
        <p:txBody>
          <a:bodyPr/>
          <a:lstStyle/>
          <a:p>
            <a:r>
              <a:rPr lang="en-US" noProof="0"/>
              <a:t>Click icon to add chart</a:t>
            </a:r>
          </a:p>
        </p:txBody>
      </p:sp>
      <p:sp>
        <p:nvSpPr>
          <p:cNvPr id="18" name="Text Placeholder 8"/>
          <p:cNvSpPr>
            <a:spLocks noGrp="1"/>
          </p:cNvSpPr>
          <p:nvPr>
            <p:ph type="body" sz="quarter" idx="18"/>
          </p:nvPr>
        </p:nvSpPr>
        <p:spPr>
          <a:xfrm>
            <a:off x="502920" y="1659816"/>
            <a:ext cx="11252200" cy="357187"/>
          </a:xfrm>
        </p:spPr>
        <p:txBody>
          <a:bodyPr/>
          <a:lstStyle/>
          <a:p>
            <a:pPr lvl="0"/>
            <a:r>
              <a:rPr lang="en-US" noProof="0"/>
              <a:t>Click to edit Master text styles</a:t>
            </a:r>
          </a:p>
        </p:txBody>
      </p:sp>
      <p:sp>
        <p:nvSpPr>
          <p:cNvPr id="19" name="Text Placeholder 7"/>
          <p:cNvSpPr>
            <a:spLocks noGrp="1"/>
          </p:cNvSpPr>
          <p:nvPr>
            <p:ph type="body" sz="quarter" idx="23"/>
          </p:nvPr>
        </p:nvSpPr>
        <p:spPr>
          <a:xfrm>
            <a:off x="468000" y="5982790"/>
            <a:ext cx="11252201" cy="316411"/>
          </a:xfrm>
        </p:spPr>
        <p:txBody>
          <a:bodyPr>
            <a:noAutofit/>
          </a:bodyPr>
          <a:lstStyle>
            <a:lvl1pPr>
              <a:spcAft>
                <a:spcPts val="0"/>
              </a:spcAft>
              <a:defRPr sz="900"/>
            </a:lvl1pPr>
          </a:lstStyle>
          <a:p>
            <a:pPr lvl="0"/>
            <a:r>
              <a:rPr lang="en-US" noProof="0"/>
              <a:t>Click to edit Master text styles</a:t>
            </a:r>
          </a:p>
        </p:txBody>
      </p:sp>
      <p:sp>
        <p:nvSpPr>
          <p:cNvPr id="7"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8"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252195286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14" name="Text Placeholder 18"/>
          <p:cNvSpPr>
            <a:spLocks noGrp="1"/>
          </p:cNvSpPr>
          <p:nvPr>
            <p:ph idx="1"/>
          </p:nvPr>
        </p:nvSpPr>
        <p:spPr>
          <a:xfrm>
            <a:off x="469900" y="1665290"/>
            <a:ext cx="11252200" cy="463391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5"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3881091110"/>
      </p:ext>
    </p:extLst>
  </p:cSld>
  <p:clrMapOvr>
    <a:masterClrMapping/>
  </p:clrMapOvr>
  <p:transition>
    <p:fade/>
  </p:transition>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1_3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502920" y="2051999"/>
            <a:ext cx="3600000" cy="3930791"/>
          </a:xfrm>
          <a:prstGeom prst="rect">
            <a:avLst/>
          </a:prstGeom>
        </p:spPr>
        <p:txBody>
          <a:bodyPr/>
          <a:lstStyle/>
          <a:p>
            <a:r>
              <a:rPr lang="en-US" noProof="0"/>
              <a:t>Click icon to add chart</a:t>
            </a:r>
          </a:p>
        </p:txBody>
      </p:sp>
      <p:sp>
        <p:nvSpPr>
          <p:cNvPr id="18" name="Text Placeholder 8"/>
          <p:cNvSpPr>
            <a:spLocks noGrp="1"/>
          </p:cNvSpPr>
          <p:nvPr>
            <p:ph type="body" sz="quarter" idx="18"/>
          </p:nvPr>
        </p:nvSpPr>
        <p:spPr>
          <a:xfrm>
            <a:off x="502920" y="1665289"/>
            <a:ext cx="3600000" cy="392112"/>
          </a:xfrm>
        </p:spPr>
        <p:txBody>
          <a:bodyPr/>
          <a:lstStyle/>
          <a:p>
            <a:pPr lvl="0"/>
            <a:r>
              <a:rPr lang="en-US" noProof="0"/>
              <a:t>Click to edit Master text styles</a:t>
            </a:r>
          </a:p>
        </p:txBody>
      </p:sp>
      <p:sp>
        <p:nvSpPr>
          <p:cNvPr id="7" name="Chart Placeholder 3"/>
          <p:cNvSpPr>
            <a:spLocks noGrp="1"/>
          </p:cNvSpPr>
          <p:nvPr>
            <p:ph type="chart" sz="quarter" idx="19"/>
          </p:nvPr>
        </p:nvSpPr>
        <p:spPr>
          <a:xfrm>
            <a:off x="4296000" y="2051998"/>
            <a:ext cx="3600000" cy="3930791"/>
          </a:xfrm>
          <a:prstGeom prst="rect">
            <a:avLst/>
          </a:prstGeom>
        </p:spPr>
        <p:txBody>
          <a:bodyPr/>
          <a:lstStyle/>
          <a:p>
            <a:r>
              <a:rPr lang="en-US" noProof="0"/>
              <a:t>Click icon to add chart</a:t>
            </a:r>
          </a:p>
        </p:txBody>
      </p:sp>
      <p:sp>
        <p:nvSpPr>
          <p:cNvPr id="8" name="Text Placeholder 8"/>
          <p:cNvSpPr>
            <a:spLocks noGrp="1"/>
          </p:cNvSpPr>
          <p:nvPr>
            <p:ph type="body" sz="quarter" idx="20"/>
          </p:nvPr>
        </p:nvSpPr>
        <p:spPr>
          <a:xfrm>
            <a:off x="4296003" y="1665288"/>
            <a:ext cx="3600000" cy="392112"/>
          </a:xfrm>
        </p:spPr>
        <p:txBody>
          <a:bodyPr/>
          <a:lstStyle/>
          <a:p>
            <a:pPr lvl="0"/>
            <a:r>
              <a:rPr lang="en-US" noProof="0"/>
              <a:t>Click to edit Master text styles</a:t>
            </a:r>
          </a:p>
        </p:txBody>
      </p:sp>
      <p:sp>
        <p:nvSpPr>
          <p:cNvPr id="9" name="Chart Placeholder 3"/>
          <p:cNvSpPr>
            <a:spLocks noGrp="1"/>
          </p:cNvSpPr>
          <p:nvPr>
            <p:ph type="chart" sz="quarter" idx="21"/>
          </p:nvPr>
        </p:nvSpPr>
        <p:spPr>
          <a:xfrm>
            <a:off x="8086960" y="2051999"/>
            <a:ext cx="3600000" cy="3930791"/>
          </a:xfrm>
          <a:prstGeom prst="rect">
            <a:avLst/>
          </a:prstGeom>
        </p:spPr>
        <p:txBody>
          <a:bodyPr/>
          <a:lstStyle/>
          <a:p>
            <a:r>
              <a:rPr lang="en-US" noProof="0"/>
              <a:t>Click icon to add chart</a:t>
            </a:r>
          </a:p>
        </p:txBody>
      </p:sp>
      <p:sp>
        <p:nvSpPr>
          <p:cNvPr id="10" name="Text Placeholder 8"/>
          <p:cNvSpPr>
            <a:spLocks noGrp="1"/>
          </p:cNvSpPr>
          <p:nvPr>
            <p:ph type="body" sz="quarter" idx="22"/>
          </p:nvPr>
        </p:nvSpPr>
        <p:spPr>
          <a:xfrm>
            <a:off x="8086959" y="1659145"/>
            <a:ext cx="3600000" cy="398256"/>
          </a:xfrm>
        </p:spPr>
        <p:txBody>
          <a:bodyPr/>
          <a:lstStyle/>
          <a:p>
            <a:pPr lvl="0"/>
            <a:r>
              <a:rPr lang="en-US" noProof="0"/>
              <a:t>Click to edit Master text styles</a:t>
            </a:r>
          </a:p>
        </p:txBody>
      </p:sp>
      <p:sp>
        <p:nvSpPr>
          <p:cNvPr id="11" name="Text Placeholder 7"/>
          <p:cNvSpPr>
            <a:spLocks noGrp="1"/>
          </p:cNvSpPr>
          <p:nvPr>
            <p:ph type="body" sz="quarter" idx="23"/>
          </p:nvPr>
        </p:nvSpPr>
        <p:spPr>
          <a:xfrm>
            <a:off x="468000" y="5982790"/>
            <a:ext cx="11252201" cy="316411"/>
          </a:xfrm>
        </p:spPr>
        <p:txBody>
          <a:bodyPr>
            <a:noAutofit/>
          </a:bodyPr>
          <a:lstStyle>
            <a:lvl1pPr>
              <a:spcAft>
                <a:spcPts val="0"/>
              </a:spcAft>
              <a:defRPr sz="900"/>
            </a:lvl1pPr>
          </a:lstStyle>
          <a:p>
            <a:pPr lvl="0"/>
            <a:r>
              <a:rPr lang="en-US" noProof="0"/>
              <a:t>Click to edit Master text styles</a:t>
            </a:r>
          </a:p>
        </p:txBody>
      </p:sp>
      <p:sp>
        <p:nvSpPr>
          <p:cNvPr id="13"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4" name="Title Placeholder 1"/>
          <p:cNvSpPr>
            <a:spLocks noGrp="1"/>
          </p:cNvSpPr>
          <p:nvPr>
            <p:ph type="title"/>
          </p:nvPr>
        </p:nvSpPr>
        <p:spPr>
          <a:xfrm>
            <a:off x="502920" y="320040"/>
            <a:ext cx="11252200" cy="334101"/>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2952239742"/>
      </p:ext>
    </p:extLst>
  </p:cSld>
  <p:clrMapOvr>
    <a:masterClrMapping/>
  </p:clrMapOvr>
  <p:transition>
    <p:fade/>
  </p:transition>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1_2 columns of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502920" y="1665288"/>
            <a:ext cx="5328000" cy="4622507"/>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Content Placeholder 3"/>
          <p:cNvSpPr>
            <a:spLocks noGrp="1"/>
          </p:cNvSpPr>
          <p:nvPr>
            <p:ph sz="quarter" idx="20"/>
          </p:nvPr>
        </p:nvSpPr>
        <p:spPr>
          <a:xfrm>
            <a:off x="6394100" y="1656000"/>
            <a:ext cx="5328000" cy="4631795"/>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7"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911066167"/>
      </p:ext>
    </p:extLst>
  </p:cSld>
  <p:clrMapOvr>
    <a:masterClrMapping/>
  </p:clrMapOvr>
  <p:transition>
    <p:fade/>
  </p:transition>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1_2 columns - large">
    <p:spTree>
      <p:nvGrpSpPr>
        <p:cNvPr id="1" name=""/>
        <p:cNvGrpSpPr/>
        <p:nvPr/>
      </p:nvGrpSpPr>
      <p:grpSpPr>
        <a:xfrm>
          <a:off x="0" y="0"/>
          <a:ext cx="0" cy="0"/>
          <a:chOff x="0" y="0"/>
          <a:chExt cx="0" cy="0"/>
        </a:xfrm>
      </p:grpSpPr>
      <p:sp>
        <p:nvSpPr>
          <p:cNvPr id="11" name="Content Placeholder 3"/>
          <p:cNvSpPr>
            <a:spLocks noGrp="1"/>
          </p:cNvSpPr>
          <p:nvPr>
            <p:ph sz="quarter" idx="10"/>
          </p:nvPr>
        </p:nvSpPr>
        <p:spPr>
          <a:xfrm>
            <a:off x="502920" y="1665288"/>
            <a:ext cx="5328000" cy="4633912"/>
          </a:xfrm>
          <a:prstGeom prst="rect">
            <a:avLst/>
          </a:prstGeom>
        </p:spPr>
        <p:txBody>
          <a:bodyPr>
            <a:noAutofit/>
          </a:bodyPr>
          <a:lstStyle>
            <a:lvl1pPr>
              <a:tabLst>
                <a:tab pos="6705432" algn="r"/>
              </a:tabLst>
              <a:defRPr sz="1600"/>
            </a:lvl1pPr>
            <a:lvl2pPr>
              <a:tabLst>
                <a:tab pos="6705432" algn="r"/>
              </a:tabLst>
              <a:defRPr sz="1600"/>
            </a:lvl2pPr>
            <a:lvl3pPr>
              <a:tabLst>
                <a:tab pos="6705432" algn="r"/>
              </a:tabLst>
              <a:defRPr sz="1600"/>
            </a:lvl3pPr>
            <a:lvl4pPr>
              <a:tabLst>
                <a:tab pos="6705432" algn="r"/>
              </a:tabLst>
              <a:defRPr sz="1600"/>
            </a:lvl4pPr>
            <a:lvl5pPr>
              <a:tabLst>
                <a:tab pos="6705432" algn="r"/>
              </a:tabLst>
              <a:defRPr sz="1000" baseline="0"/>
            </a:lvl5pPr>
            <a:lvl6pPr>
              <a:defRPr sz="2133"/>
            </a:lvl6pPr>
            <a:lvl7pPr>
              <a:defRPr sz="2133"/>
            </a:lvl7pPr>
            <a:lvl8pPr>
              <a:defRPr sz="2133"/>
            </a:lvl8pPr>
            <a:lvl9pPr>
              <a:defRPr sz="2133"/>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Content Placeholder 3"/>
          <p:cNvSpPr>
            <a:spLocks noGrp="1"/>
          </p:cNvSpPr>
          <p:nvPr>
            <p:ph sz="quarter" idx="20"/>
          </p:nvPr>
        </p:nvSpPr>
        <p:spPr>
          <a:xfrm>
            <a:off x="6394100" y="1665288"/>
            <a:ext cx="5328000" cy="4633912"/>
          </a:xfrm>
          <a:prstGeom prst="rect">
            <a:avLst/>
          </a:prstGeom>
        </p:spPr>
        <p:txBody>
          <a:bodyPr>
            <a:noAutofit/>
          </a:bodyPr>
          <a:lstStyle>
            <a:lvl1pPr>
              <a:tabLst>
                <a:tab pos="6705432" algn="r"/>
              </a:tabLst>
              <a:defRPr sz="1600"/>
            </a:lvl1pPr>
            <a:lvl2pPr>
              <a:tabLst>
                <a:tab pos="6705432" algn="r"/>
              </a:tabLst>
              <a:defRPr sz="1600"/>
            </a:lvl2pPr>
            <a:lvl3pPr>
              <a:tabLst>
                <a:tab pos="6705432" algn="r"/>
              </a:tabLst>
              <a:defRPr sz="1600"/>
            </a:lvl3pPr>
            <a:lvl4pPr>
              <a:tabLst>
                <a:tab pos="6705432" algn="r"/>
              </a:tabLst>
              <a:defRPr sz="1600"/>
            </a:lvl4pPr>
            <a:lvl5pPr>
              <a:tabLst>
                <a:tab pos="6705432" algn="r"/>
              </a:tabLst>
              <a:defRPr sz="1000" baseline="0"/>
            </a:lvl5pPr>
            <a:lvl6pPr>
              <a:defRPr sz="2133"/>
            </a:lvl6pPr>
            <a:lvl7pPr>
              <a:defRPr sz="2133"/>
            </a:lvl7pPr>
            <a:lvl8pPr>
              <a:defRPr sz="2133"/>
            </a:lvl8pPr>
            <a:lvl9pPr>
              <a:defRPr sz="2133"/>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9"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2060810200"/>
      </p:ext>
    </p:extLst>
  </p:cSld>
  <p:clrMapOvr>
    <a:masterClrMapping/>
  </p:clrMapOvr>
  <p:transition>
    <p:fade/>
  </p:transition>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1_Text and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502920" y="1665288"/>
            <a:ext cx="5480400" cy="4317502"/>
          </a:xfrm>
          <a:prstGeom prst="rect">
            <a:avLst/>
          </a:prstGeom>
        </p:spPr>
        <p:txBody>
          <a:bodyPr>
            <a:noAutofit/>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Chart Placeholder 2"/>
          <p:cNvSpPr>
            <a:spLocks noGrp="1"/>
          </p:cNvSpPr>
          <p:nvPr>
            <p:ph type="chart" sz="quarter" idx="21"/>
          </p:nvPr>
        </p:nvSpPr>
        <p:spPr>
          <a:xfrm>
            <a:off x="6239584" y="2125013"/>
            <a:ext cx="5482516" cy="3857777"/>
          </a:xfrm>
        </p:spPr>
        <p:txBody>
          <a:bodyPr>
            <a:noAutofit/>
          </a:bodyPr>
          <a:lstStyle/>
          <a:p>
            <a:r>
              <a:rPr lang="en-US" noProof="0"/>
              <a:t>Click icon to add chart</a:t>
            </a:r>
          </a:p>
        </p:txBody>
      </p:sp>
      <p:sp>
        <p:nvSpPr>
          <p:cNvPr id="6" name="Text Placeholder 5"/>
          <p:cNvSpPr>
            <a:spLocks noGrp="1"/>
          </p:cNvSpPr>
          <p:nvPr>
            <p:ph type="body" sz="quarter" idx="22"/>
          </p:nvPr>
        </p:nvSpPr>
        <p:spPr>
          <a:xfrm>
            <a:off x="6239584" y="1655763"/>
            <a:ext cx="5482516" cy="420687"/>
          </a:xfrm>
        </p:spPr>
        <p:txBody>
          <a:bodyPr>
            <a:noAutofit/>
          </a:bodyPr>
          <a:lstStyle/>
          <a:p>
            <a:pPr lvl="0"/>
            <a:r>
              <a:rPr lang="en-US" noProof="0"/>
              <a:t>Click to edit Master text styles</a:t>
            </a:r>
          </a:p>
        </p:txBody>
      </p:sp>
      <p:sp>
        <p:nvSpPr>
          <p:cNvPr id="9" name="Text Placeholder 7"/>
          <p:cNvSpPr>
            <a:spLocks noGrp="1"/>
          </p:cNvSpPr>
          <p:nvPr>
            <p:ph type="body" sz="quarter" idx="23"/>
          </p:nvPr>
        </p:nvSpPr>
        <p:spPr>
          <a:xfrm>
            <a:off x="468000" y="5982790"/>
            <a:ext cx="11252201" cy="316411"/>
          </a:xfrm>
        </p:spPr>
        <p:txBody>
          <a:bodyPr>
            <a:noAutofit/>
          </a:bodyPr>
          <a:lstStyle>
            <a:lvl1pPr>
              <a:spcAft>
                <a:spcPts val="0"/>
              </a:spcAft>
              <a:defRPr sz="900"/>
            </a:lvl1pPr>
          </a:lstStyle>
          <a:p>
            <a:pPr lvl="0"/>
            <a:r>
              <a:rPr lang="en-US" noProof="0"/>
              <a:t>Click to edit Master text styles</a:t>
            </a:r>
          </a:p>
        </p:txBody>
      </p:sp>
      <p:sp>
        <p:nvSpPr>
          <p:cNvPr id="12"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4"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2715100944"/>
      </p:ext>
    </p:extLst>
  </p:cSld>
  <p:clrMapOvr>
    <a:masterClrMapping/>
  </p:clrMapOvr>
  <p:transition>
    <p:fade/>
  </p:transition>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1_2 chart">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6239584" y="2125013"/>
            <a:ext cx="5482516" cy="3857777"/>
          </a:xfrm>
        </p:spPr>
        <p:txBody>
          <a:bodyPr>
            <a:noAutofit/>
          </a:bodyPr>
          <a:lstStyle/>
          <a:p>
            <a:r>
              <a:rPr lang="en-US" noProof="0"/>
              <a:t>Click icon to add chart</a:t>
            </a:r>
          </a:p>
        </p:txBody>
      </p:sp>
      <p:sp>
        <p:nvSpPr>
          <p:cNvPr id="6" name="Text Placeholder 5"/>
          <p:cNvSpPr>
            <a:spLocks noGrp="1"/>
          </p:cNvSpPr>
          <p:nvPr>
            <p:ph type="body" sz="quarter" idx="22"/>
          </p:nvPr>
        </p:nvSpPr>
        <p:spPr>
          <a:xfrm>
            <a:off x="6239585" y="1654028"/>
            <a:ext cx="5482516" cy="420687"/>
          </a:xfrm>
        </p:spPr>
        <p:txBody>
          <a:bodyPr>
            <a:noAutofit/>
          </a:bodyPr>
          <a:lstStyle/>
          <a:p>
            <a:pPr lvl="0"/>
            <a:r>
              <a:rPr lang="en-US" noProof="0"/>
              <a:t>Click to edit Master text styles</a:t>
            </a:r>
          </a:p>
        </p:txBody>
      </p:sp>
      <p:sp>
        <p:nvSpPr>
          <p:cNvPr id="9" name="Chart Placeholder 2"/>
          <p:cNvSpPr>
            <a:spLocks noGrp="1"/>
          </p:cNvSpPr>
          <p:nvPr>
            <p:ph type="chart" sz="quarter" idx="24"/>
          </p:nvPr>
        </p:nvSpPr>
        <p:spPr>
          <a:xfrm>
            <a:off x="502920" y="2125013"/>
            <a:ext cx="5482517" cy="3857777"/>
          </a:xfrm>
        </p:spPr>
        <p:txBody>
          <a:bodyPr>
            <a:noAutofit/>
          </a:bodyPr>
          <a:lstStyle/>
          <a:p>
            <a:r>
              <a:rPr lang="en-US" noProof="0"/>
              <a:t>Click icon to add chart</a:t>
            </a:r>
          </a:p>
        </p:txBody>
      </p:sp>
      <p:sp>
        <p:nvSpPr>
          <p:cNvPr id="12" name="Text Placeholder 5"/>
          <p:cNvSpPr>
            <a:spLocks noGrp="1"/>
          </p:cNvSpPr>
          <p:nvPr>
            <p:ph type="body" sz="quarter" idx="25"/>
          </p:nvPr>
        </p:nvSpPr>
        <p:spPr>
          <a:xfrm>
            <a:off x="502920" y="1665288"/>
            <a:ext cx="5534662" cy="409427"/>
          </a:xfrm>
        </p:spPr>
        <p:txBody>
          <a:bodyPr>
            <a:noAutofit/>
          </a:bodyPr>
          <a:lstStyle/>
          <a:p>
            <a:pPr lvl="0"/>
            <a:r>
              <a:rPr lang="en-US" noProof="0"/>
              <a:t>Click to edit Master text styles</a:t>
            </a:r>
          </a:p>
        </p:txBody>
      </p:sp>
      <p:sp>
        <p:nvSpPr>
          <p:cNvPr id="14" name="Text Placeholder 7"/>
          <p:cNvSpPr>
            <a:spLocks noGrp="1"/>
          </p:cNvSpPr>
          <p:nvPr>
            <p:ph type="body" sz="quarter" idx="23"/>
          </p:nvPr>
        </p:nvSpPr>
        <p:spPr>
          <a:xfrm>
            <a:off x="468000" y="5982790"/>
            <a:ext cx="11252201" cy="316411"/>
          </a:xfrm>
        </p:spPr>
        <p:txBody>
          <a:bodyPr>
            <a:noAutofit/>
          </a:bodyPr>
          <a:lstStyle>
            <a:lvl1pPr>
              <a:spcAft>
                <a:spcPts val="0"/>
              </a:spcAft>
              <a:defRPr sz="900"/>
            </a:lvl1pPr>
          </a:lstStyle>
          <a:p>
            <a:pPr lvl="0"/>
            <a:r>
              <a:rPr lang="en-US" noProof="0"/>
              <a:t>Click to edit Master text styles</a:t>
            </a:r>
          </a:p>
        </p:txBody>
      </p:sp>
      <p:sp>
        <p:nvSpPr>
          <p:cNvPr id="16"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7"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1999018119"/>
      </p:ext>
    </p:extLst>
  </p:cSld>
  <p:clrMapOvr>
    <a:masterClrMapping/>
  </p:clrMapOvr>
  <p:transition>
    <p:fade/>
  </p:transition>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1_2 column content">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502920" y="1665289"/>
            <a:ext cx="4431857" cy="4633913"/>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Content Placeholder 3"/>
          <p:cNvSpPr>
            <a:spLocks noGrp="1"/>
          </p:cNvSpPr>
          <p:nvPr>
            <p:ph sz="quarter" idx="16"/>
          </p:nvPr>
        </p:nvSpPr>
        <p:spPr>
          <a:xfrm>
            <a:off x="5482100" y="1700213"/>
            <a:ext cx="6240000" cy="4598989"/>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1"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3043579651"/>
      </p:ext>
    </p:extLst>
  </p:cSld>
  <p:clrMapOvr>
    <a:masterClrMapping/>
  </p:clrMapOvr>
  <p:transition>
    <p:fade/>
  </p:transition>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1_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7455116" y="1626099"/>
            <a:ext cx="4266983"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p:txBody>
      </p:sp>
      <p:sp>
        <p:nvSpPr>
          <p:cNvPr id="8" name="Content Placeholder 3"/>
          <p:cNvSpPr>
            <a:spLocks noGrp="1"/>
          </p:cNvSpPr>
          <p:nvPr>
            <p:ph sz="quarter" idx="16"/>
          </p:nvPr>
        </p:nvSpPr>
        <p:spPr>
          <a:xfrm>
            <a:off x="502920" y="1665288"/>
            <a:ext cx="6660866" cy="4633913"/>
          </a:xfrm>
          <a:prstGeom prst="rect">
            <a:avLst/>
          </a:prstGeom>
        </p:spPr>
        <p:txBody>
          <a:bodyPr>
            <a:noAutofit/>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1"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1935511491"/>
      </p:ext>
    </p:extLst>
  </p:cSld>
  <p:clrMapOvr>
    <a:masterClrMapping/>
  </p:clrMapOvr>
  <p:transition>
    <p:fade/>
  </p:transition>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1_Team profile">
    <p:spTree>
      <p:nvGrpSpPr>
        <p:cNvPr id="1" name=""/>
        <p:cNvGrpSpPr/>
        <p:nvPr/>
      </p:nvGrpSpPr>
      <p:grpSpPr>
        <a:xfrm>
          <a:off x="0" y="0"/>
          <a:ext cx="0" cy="0"/>
          <a:chOff x="0" y="0"/>
          <a:chExt cx="0" cy="0"/>
        </a:xfrm>
      </p:grpSpPr>
      <p:sp>
        <p:nvSpPr>
          <p:cNvPr id="4" name="Picture Placeholder 6"/>
          <p:cNvSpPr>
            <a:spLocks noGrp="1"/>
          </p:cNvSpPr>
          <p:nvPr>
            <p:ph type="pic" sz="quarter" idx="13"/>
          </p:nvPr>
        </p:nvSpPr>
        <p:spPr>
          <a:xfrm>
            <a:off x="502920" y="1700213"/>
            <a:ext cx="2664000" cy="1260000"/>
          </a:xfrm>
        </p:spPr>
        <p:txBody>
          <a:bodyPr lIns="0" tIns="0" rIns="0" bIns="0">
            <a:noAutofit/>
          </a:bodyPr>
          <a:lstStyle/>
          <a:p>
            <a:r>
              <a:rPr lang="en-US" noProof="0"/>
              <a:t>Click icon to add picture</a:t>
            </a:r>
          </a:p>
        </p:txBody>
      </p:sp>
      <p:sp>
        <p:nvSpPr>
          <p:cNvPr id="5" name="Picture Placeholder 6"/>
          <p:cNvSpPr>
            <a:spLocks noGrp="1"/>
          </p:cNvSpPr>
          <p:nvPr>
            <p:ph type="pic" sz="quarter" idx="14"/>
          </p:nvPr>
        </p:nvSpPr>
        <p:spPr>
          <a:xfrm>
            <a:off x="3341040" y="1700212"/>
            <a:ext cx="2664000" cy="1260000"/>
          </a:xfrm>
        </p:spPr>
        <p:txBody>
          <a:bodyPr lIns="0" tIns="0" rIns="0" bIns="0">
            <a:noAutofit/>
          </a:bodyPr>
          <a:lstStyle/>
          <a:p>
            <a:r>
              <a:rPr lang="en-US" noProof="0"/>
              <a:t>Click icon to add picture</a:t>
            </a:r>
          </a:p>
        </p:txBody>
      </p:sp>
      <p:sp>
        <p:nvSpPr>
          <p:cNvPr id="6" name="Picture Placeholder 6"/>
          <p:cNvSpPr>
            <a:spLocks noGrp="1"/>
          </p:cNvSpPr>
          <p:nvPr>
            <p:ph type="pic" sz="quarter" idx="15"/>
          </p:nvPr>
        </p:nvSpPr>
        <p:spPr>
          <a:xfrm>
            <a:off x="6193338" y="1700212"/>
            <a:ext cx="2664000" cy="1260000"/>
          </a:xfrm>
        </p:spPr>
        <p:txBody>
          <a:bodyPr lIns="0" tIns="0" rIns="0" bIns="0">
            <a:noAutofit/>
          </a:bodyPr>
          <a:lstStyle/>
          <a:p>
            <a:r>
              <a:rPr lang="en-US" noProof="0"/>
              <a:t>Click icon to add picture</a:t>
            </a:r>
          </a:p>
        </p:txBody>
      </p:sp>
      <p:sp>
        <p:nvSpPr>
          <p:cNvPr id="7" name="Picture Placeholder 6"/>
          <p:cNvSpPr>
            <a:spLocks noGrp="1"/>
          </p:cNvSpPr>
          <p:nvPr>
            <p:ph type="pic" sz="quarter" idx="16"/>
          </p:nvPr>
        </p:nvSpPr>
        <p:spPr>
          <a:xfrm>
            <a:off x="9045636" y="1700212"/>
            <a:ext cx="2664000" cy="1260000"/>
          </a:xfrm>
        </p:spPr>
        <p:txBody>
          <a:bodyPr lIns="0" tIns="0" rIns="0" bIns="0">
            <a:noAutofit/>
          </a:bodyPr>
          <a:lstStyle/>
          <a:p>
            <a:r>
              <a:rPr lang="en-US" noProof="0"/>
              <a:t>Click icon to add picture</a:t>
            </a:r>
          </a:p>
        </p:txBody>
      </p:sp>
      <p:sp>
        <p:nvSpPr>
          <p:cNvPr id="9" name="Text Placeholder 8"/>
          <p:cNvSpPr>
            <a:spLocks noGrp="1"/>
          </p:cNvSpPr>
          <p:nvPr>
            <p:ph type="body" sz="quarter" idx="17"/>
          </p:nvPr>
        </p:nvSpPr>
        <p:spPr>
          <a:xfrm>
            <a:off x="502920" y="3076573"/>
            <a:ext cx="2640000" cy="3222628"/>
          </a:xfrm>
        </p:spPr>
        <p:txBody>
          <a:bodyPr/>
          <a:lstStyle>
            <a:lvl1pPr>
              <a:defRPr b="1">
                <a:solidFill>
                  <a:schemeClr val="accent1"/>
                </a:solidFill>
                <a:latin typeface="+mj-lt"/>
              </a:defRPr>
            </a:lvl1pPr>
            <a:lvl2pPr>
              <a:spcAft>
                <a:spcPts val="0"/>
              </a:spcAft>
              <a:defRPr/>
            </a:lvl2pPr>
            <a:lvl3pPr marL="0" indent="0">
              <a:spcAft>
                <a:spcPts val="0"/>
              </a:spcAft>
              <a:buNone/>
              <a:defRPr/>
            </a:lvl3pPr>
            <a:lvl4pPr marL="235194" indent="-235194">
              <a:spcAft>
                <a:spcPts val="0"/>
              </a:spcAft>
              <a:buFont typeface="Arial" panose="020B0604020202020204" pitchFamily="34" charset="0"/>
              <a:buChar char="•"/>
              <a:defRPr/>
            </a:lvl4pPr>
            <a:lvl5pPr marL="475188" indent="-235194">
              <a:spcAft>
                <a:spcPts val="0"/>
              </a:spcAft>
              <a:defRPr baseline="0"/>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8"/>
          </p:nvPr>
        </p:nvSpPr>
        <p:spPr>
          <a:xfrm>
            <a:off x="6207211" y="3079742"/>
            <a:ext cx="2640000" cy="3222628"/>
          </a:xfrm>
        </p:spPr>
        <p:txBody>
          <a:bodyPr/>
          <a:lstStyle>
            <a:lvl1pPr>
              <a:defRPr b="1">
                <a:solidFill>
                  <a:schemeClr val="accent1"/>
                </a:solidFill>
              </a:defRPr>
            </a:lvl1pPr>
            <a:lvl2pPr>
              <a:spcAft>
                <a:spcPts val="0"/>
              </a:spcAft>
              <a:defRPr/>
            </a:lvl2pPr>
            <a:lvl3pPr marL="0" indent="0">
              <a:spcAft>
                <a:spcPts val="0"/>
              </a:spcAft>
              <a:buNone/>
              <a:defRPr/>
            </a:lvl3pPr>
            <a:lvl4pPr marL="235194" indent="-235194">
              <a:spcAft>
                <a:spcPts val="0"/>
              </a:spcAft>
              <a:buFont typeface="Arial" panose="020B0604020202020204" pitchFamily="34" charset="0"/>
              <a:buChar char="•"/>
              <a:defRPr/>
            </a:lvl4pPr>
            <a:lvl5pPr marL="475188" indent="-235194">
              <a:spcAft>
                <a:spcPts val="0"/>
              </a:spcAft>
              <a:defRPr baseline="0"/>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19"/>
          </p:nvPr>
        </p:nvSpPr>
        <p:spPr>
          <a:xfrm>
            <a:off x="3344787" y="3076573"/>
            <a:ext cx="2640000" cy="3222628"/>
          </a:xfrm>
        </p:spPr>
        <p:txBody>
          <a:bodyPr/>
          <a:lstStyle>
            <a:lvl1pPr>
              <a:defRPr b="1">
                <a:solidFill>
                  <a:schemeClr val="accent1"/>
                </a:solidFill>
              </a:defRPr>
            </a:lvl1pPr>
            <a:lvl2pPr>
              <a:spcAft>
                <a:spcPts val="0"/>
              </a:spcAft>
              <a:defRPr/>
            </a:lvl2pPr>
            <a:lvl3pPr marL="0" indent="0">
              <a:spcAft>
                <a:spcPts val="0"/>
              </a:spcAft>
              <a:buNone/>
              <a:defRPr/>
            </a:lvl3pPr>
            <a:lvl4pPr marL="235194" indent="-235194">
              <a:spcAft>
                <a:spcPts val="0"/>
              </a:spcAft>
              <a:buFont typeface="Arial" panose="020B0604020202020204" pitchFamily="34" charset="0"/>
              <a:buChar char="•"/>
              <a:defRPr/>
            </a:lvl4pPr>
            <a:lvl5pPr marL="475188" indent="-235194">
              <a:spcAft>
                <a:spcPts val="0"/>
              </a:spcAft>
              <a:defRPr baseline="0"/>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Text Placeholder 8"/>
          <p:cNvSpPr>
            <a:spLocks noGrp="1"/>
          </p:cNvSpPr>
          <p:nvPr>
            <p:ph type="body" sz="quarter" idx="20"/>
          </p:nvPr>
        </p:nvSpPr>
        <p:spPr>
          <a:xfrm>
            <a:off x="9069636" y="3079742"/>
            <a:ext cx="2640000" cy="3222628"/>
          </a:xfrm>
        </p:spPr>
        <p:txBody>
          <a:bodyPr/>
          <a:lstStyle>
            <a:lvl1pPr>
              <a:defRPr b="1">
                <a:solidFill>
                  <a:schemeClr val="accent1"/>
                </a:solidFill>
              </a:defRPr>
            </a:lvl1pPr>
            <a:lvl2pPr>
              <a:spcAft>
                <a:spcPts val="0"/>
              </a:spcAft>
              <a:defRPr/>
            </a:lvl2pPr>
            <a:lvl3pPr marL="0" indent="0">
              <a:spcAft>
                <a:spcPts val="0"/>
              </a:spcAft>
              <a:buNone/>
              <a:defRPr/>
            </a:lvl3pPr>
            <a:lvl4pPr marL="235194" indent="-235194">
              <a:spcAft>
                <a:spcPts val="0"/>
              </a:spcAft>
              <a:buFont typeface="Arial" panose="020B0604020202020204" pitchFamily="34" charset="0"/>
              <a:buChar char="•"/>
              <a:defRPr/>
            </a:lvl4pPr>
            <a:lvl5pPr marL="475188" indent="-235194">
              <a:spcAft>
                <a:spcPts val="0"/>
              </a:spcAft>
              <a:defRPr baseline="0"/>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Text Placeholder 8"/>
          <p:cNvSpPr>
            <a:spLocks noGrp="1"/>
          </p:cNvSpPr>
          <p:nvPr>
            <p:ph type="body" sz="quarter" idx="21"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5"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3444502720"/>
      </p:ext>
    </p:extLst>
  </p:cSld>
  <p:clrMapOvr>
    <a:masterClrMapping/>
  </p:clrMapOvr>
  <p:transition>
    <p:fade/>
  </p:transition>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1_Team profile 2">
    <p:spTree>
      <p:nvGrpSpPr>
        <p:cNvPr id="1" name=""/>
        <p:cNvGrpSpPr/>
        <p:nvPr/>
      </p:nvGrpSpPr>
      <p:grpSpPr>
        <a:xfrm>
          <a:off x="0" y="0"/>
          <a:ext cx="0" cy="0"/>
          <a:chOff x="0" y="0"/>
          <a:chExt cx="0" cy="0"/>
        </a:xfrm>
      </p:grpSpPr>
      <p:sp>
        <p:nvSpPr>
          <p:cNvPr id="4" name="Rectangle 3"/>
          <p:cNvSpPr/>
          <p:nvPr userDrawn="1"/>
        </p:nvSpPr>
        <p:spPr>
          <a:xfrm>
            <a:off x="476780" y="170386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5" name="Rectangle 4"/>
          <p:cNvSpPr/>
          <p:nvPr userDrawn="1"/>
        </p:nvSpPr>
        <p:spPr>
          <a:xfrm>
            <a:off x="6184900" y="170386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6" name="Rectangle 5"/>
          <p:cNvSpPr/>
          <p:nvPr userDrawn="1"/>
        </p:nvSpPr>
        <p:spPr>
          <a:xfrm>
            <a:off x="469900" y="406517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7" name="Rectangle 6"/>
          <p:cNvSpPr/>
          <p:nvPr userDrawn="1"/>
        </p:nvSpPr>
        <p:spPr>
          <a:xfrm>
            <a:off x="6184900" y="406517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8" name="Picture Placeholder 11"/>
          <p:cNvSpPr>
            <a:spLocks noGrp="1"/>
          </p:cNvSpPr>
          <p:nvPr>
            <p:ph type="pic" sz="quarter" idx="25"/>
          </p:nvPr>
        </p:nvSpPr>
        <p:spPr>
          <a:xfrm>
            <a:off x="476780" y="1880213"/>
            <a:ext cx="2116800" cy="1591200"/>
          </a:xfrm>
        </p:spPr>
        <p:txBody>
          <a:bodyPr/>
          <a:lstStyle>
            <a:lvl1pPr algn="ctr">
              <a:defRPr/>
            </a:lvl1pPr>
          </a:lstStyle>
          <a:p>
            <a:r>
              <a:rPr lang="en-US" noProof="0"/>
              <a:t>Click icon to add picture</a:t>
            </a:r>
          </a:p>
        </p:txBody>
      </p:sp>
      <p:sp>
        <p:nvSpPr>
          <p:cNvPr id="9" name="Picture Placeholder 11"/>
          <p:cNvSpPr>
            <a:spLocks noGrp="1"/>
          </p:cNvSpPr>
          <p:nvPr>
            <p:ph type="pic" sz="quarter" idx="27"/>
          </p:nvPr>
        </p:nvSpPr>
        <p:spPr>
          <a:xfrm>
            <a:off x="6204097" y="1880212"/>
            <a:ext cx="2116800" cy="1591200"/>
          </a:xfrm>
        </p:spPr>
        <p:txBody>
          <a:bodyPr/>
          <a:lstStyle>
            <a:lvl1pPr algn="ctr">
              <a:defRPr/>
            </a:lvl1pPr>
          </a:lstStyle>
          <a:p>
            <a:r>
              <a:rPr lang="en-US" noProof="0"/>
              <a:t>Click icon to add picture</a:t>
            </a:r>
          </a:p>
        </p:txBody>
      </p:sp>
      <p:sp>
        <p:nvSpPr>
          <p:cNvPr id="10" name="Picture Placeholder 11"/>
          <p:cNvSpPr>
            <a:spLocks noGrp="1"/>
          </p:cNvSpPr>
          <p:nvPr>
            <p:ph type="pic" sz="quarter" idx="29"/>
          </p:nvPr>
        </p:nvSpPr>
        <p:spPr>
          <a:xfrm>
            <a:off x="481779" y="4256211"/>
            <a:ext cx="2116800" cy="1591200"/>
          </a:xfrm>
        </p:spPr>
        <p:txBody>
          <a:bodyPr/>
          <a:lstStyle>
            <a:lvl1pPr algn="ctr">
              <a:defRPr/>
            </a:lvl1pPr>
          </a:lstStyle>
          <a:p>
            <a:r>
              <a:rPr lang="en-US" noProof="0"/>
              <a:t>Click icon to add picture</a:t>
            </a:r>
          </a:p>
        </p:txBody>
      </p:sp>
      <p:sp>
        <p:nvSpPr>
          <p:cNvPr id="11" name="Picture Placeholder 11"/>
          <p:cNvSpPr>
            <a:spLocks noGrp="1"/>
          </p:cNvSpPr>
          <p:nvPr>
            <p:ph type="pic" sz="quarter" idx="31"/>
          </p:nvPr>
        </p:nvSpPr>
        <p:spPr>
          <a:xfrm>
            <a:off x="6204097" y="4256211"/>
            <a:ext cx="2116800" cy="1591200"/>
          </a:xfrm>
        </p:spPr>
        <p:txBody>
          <a:bodyPr/>
          <a:lstStyle>
            <a:lvl1pPr algn="ctr">
              <a:defRPr/>
            </a:lvl1pPr>
          </a:lstStyle>
          <a:p>
            <a:r>
              <a:rPr lang="en-US" noProof="0"/>
              <a:t>Click icon to add picture</a:t>
            </a:r>
          </a:p>
        </p:txBody>
      </p:sp>
      <p:sp>
        <p:nvSpPr>
          <p:cNvPr id="13" name="Text Placeholder 12"/>
          <p:cNvSpPr>
            <a:spLocks noGrp="1"/>
          </p:cNvSpPr>
          <p:nvPr>
            <p:ph type="body" sz="quarter" idx="32"/>
          </p:nvPr>
        </p:nvSpPr>
        <p:spPr>
          <a:xfrm>
            <a:off x="2840780" y="1880213"/>
            <a:ext cx="3172800" cy="1944000"/>
          </a:xfrm>
        </p:spPr>
        <p:txBody>
          <a:bodyPr/>
          <a:lstStyle>
            <a:lvl1pPr>
              <a:spcAft>
                <a:spcPts val="0"/>
              </a:spcAft>
              <a:defRPr b="1">
                <a:latin typeface="+mj-lt"/>
              </a:defRPr>
            </a:lvl1pPr>
            <a:lvl2pPr>
              <a:spcAft>
                <a:spcPts val="0"/>
              </a:spcAft>
              <a:defRPr b="0"/>
            </a:lvl2pPr>
          </a:lstStyle>
          <a:p>
            <a:pPr lvl="0"/>
            <a:r>
              <a:rPr lang="en-US" noProof="0"/>
              <a:t>Click to edit Master text styles</a:t>
            </a:r>
          </a:p>
          <a:p>
            <a:pPr lvl="1"/>
            <a:r>
              <a:rPr lang="en-US" noProof="0"/>
              <a:t>Second level</a:t>
            </a:r>
          </a:p>
        </p:txBody>
      </p:sp>
      <p:sp>
        <p:nvSpPr>
          <p:cNvPr id="14" name="Text Placeholder 12"/>
          <p:cNvSpPr>
            <a:spLocks noGrp="1"/>
          </p:cNvSpPr>
          <p:nvPr>
            <p:ph type="body" sz="quarter" idx="33"/>
          </p:nvPr>
        </p:nvSpPr>
        <p:spPr>
          <a:xfrm>
            <a:off x="8550676" y="1880213"/>
            <a:ext cx="3171024"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5" name="Text Placeholder 12"/>
          <p:cNvSpPr>
            <a:spLocks noGrp="1"/>
          </p:cNvSpPr>
          <p:nvPr>
            <p:ph type="body" sz="quarter" idx="34"/>
          </p:nvPr>
        </p:nvSpPr>
        <p:spPr>
          <a:xfrm>
            <a:off x="2802551" y="4256213"/>
            <a:ext cx="3172800" cy="1944000"/>
          </a:xfrm>
        </p:spPr>
        <p:txBody>
          <a:bodyPr/>
          <a:lstStyle>
            <a:lvl1pPr>
              <a:spcAft>
                <a:spcPts val="0"/>
              </a:spcAft>
              <a:defRPr b="1">
                <a:latin typeface="+mj-lt"/>
              </a:defRPr>
            </a:lvl1pPr>
            <a:lvl2pPr>
              <a:spcAft>
                <a:spcPts val="0"/>
              </a:spcAft>
              <a:defRPr b="0"/>
            </a:lvl2pPr>
          </a:lstStyle>
          <a:p>
            <a:pPr lvl="0"/>
            <a:r>
              <a:rPr lang="en-US" noProof="0"/>
              <a:t>Click to edit Master text styles</a:t>
            </a:r>
          </a:p>
          <a:p>
            <a:pPr lvl="1"/>
            <a:r>
              <a:rPr lang="en-US" noProof="0"/>
              <a:t>Second level</a:t>
            </a:r>
          </a:p>
        </p:txBody>
      </p:sp>
      <p:sp>
        <p:nvSpPr>
          <p:cNvPr id="16" name="Text Placeholder 12"/>
          <p:cNvSpPr>
            <a:spLocks noGrp="1"/>
          </p:cNvSpPr>
          <p:nvPr>
            <p:ph type="body" sz="quarter" idx="35"/>
          </p:nvPr>
        </p:nvSpPr>
        <p:spPr>
          <a:xfrm>
            <a:off x="8548900" y="4256212"/>
            <a:ext cx="3172800"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8"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9"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1124632730"/>
      </p:ext>
    </p:extLst>
  </p:cSld>
  <p:clrMapOvr>
    <a:masterClrMapping/>
  </p:clrMapOvr>
  <p:transition>
    <p:fade/>
  </p:transition>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1_3 picture and text">
    <p:spTree>
      <p:nvGrpSpPr>
        <p:cNvPr id="1" name=""/>
        <p:cNvGrpSpPr/>
        <p:nvPr/>
      </p:nvGrpSpPr>
      <p:grpSpPr>
        <a:xfrm>
          <a:off x="0" y="0"/>
          <a:ext cx="0" cy="0"/>
          <a:chOff x="0" y="0"/>
          <a:chExt cx="0" cy="0"/>
        </a:xfrm>
      </p:grpSpPr>
      <p:sp>
        <p:nvSpPr>
          <p:cNvPr id="4" name="Picture Placeholder 7"/>
          <p:cNvSpPr>
            <a:spLocks noGrp="1"/>
          </p:cNvSpPr>
          <p:nvPr>
            <p:ph type="pic" sz="quarter" idx="13"/>
          </p:nvPr>
        </p:nvSpPr>
        <p:spPr>
          <a:xfrm>
            <a:off x="502920" y="1700213"/>
            <a:ext cx="3627438" cy="2052830"/>
          </a:xfrm>
        </p:spPr>
        <p:txBody>
          <a:bodyPr/>
          <a:lstStyle/>
          <a:p>
            <a:r>
              <a:rPr lang="en-US" noProof="0"/>
              <a:t>Click icon to add picture</a:t>
            </a:r>
          </a:p>
        </p:txBody>
      </p:sp>
      <p:sp>
        <p:nvSpPr>
          <p:cNvPr id="5" name="Picture Placeholder 7"/>
          <p:cNvSpPr>
            <a:spLocks noGrp="1"/>
          </p:cNvSpPr>
          <p:nvPr>
            <p:ph type="pic" sz="quarter" idx="14"/>
          </p:nvPr>
        </p:nvSpPr>
        <p:spPr>
          <a:xfrm>
            <a:off x="8082784" y="1700213"/>
            <a:ext cx="3639316" cy="2059099"/>
          </a:xfrm>
        </p:spPr>
        <p:txBody>
          <a:bodyPr/>
          <a:lstStyle/>
          <a:p>
            <a:r>
              <a:rPr lang="en-US" noProof="0"/>
              <a:t>Click icon to add picture</a:t>
            </a:r>
          </a:p>
        </p:txBody>
      </p:sp>
      <p:sp>
        <p:nvSpPr>
          <p:cNvPr id="6" name="Picture Placeholder 7"/>
          <p:cNvSpPr>
            <a:spLocks noGrp="1"/>
          </p:cNvSpPr>
          <p:nvPr>
            <p:ph type="pic" sz="quarter" idx="15"/>
          </p:nvPr>
        </p:nvSpPr>
        <p:spPr>
          <a:xfrm>
            <a:off x="4284188" y="1700212"/>
            <a:ext cx="3636962" cy="2057767"/>
          </a:xfrm>
        </p:spPr>
        <p:txBody>
          <a:bodyPr/>
          <a:lstStyle/>
          <a:p>
            <a:r>
              <a:rPr lang="en-US" noProof="0"/>
              <a:t>Click icon to add picture</a:t>
            </a:r>
          </a:p>
        </p:txBody>
      </p:sp>
      <p:sp>
        <p:nvSpPr>
          <p:cNvPr id="9" name="Text Placeholder 18"/>
          <p:cNvSpPr>
            <a:spLocks noGrp="1"/>
          </p:cNvSpPr>
          <p:nvPr>
            <p:ph idx="1" hasCustomPrompt="1"/>
          </p:nvPr>
        </p:nvSpPr>
        <p:spPr>
          <a:xfrm>
            <a:off x="502920" y="3832225"/>
            <a:ext cx="3627438" cy="218144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18"/>
          <p:cNvSpPr>
            <a:spLocks noGrp="1"/>
          </p:cNvSpPr>
          <p:nvPr>
            <p:ph idx="16" hasCustomPrompt="1"/>
          </p:nvPr>
        </p:nvSpPr>
        <p:spPr>
          <a:xfrm>
            <a:off x="4278313" y="3832224"/>
            <a:ext cx="3636962" cy="2186686"/>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Text Placeholder 18"/>
          <p:cNvSpPr>
            <a:spLocks noGrp="1"/>
          </p:cNvSpPr>
          <p:nvPr>
            <p:ph idx="17" hasCustomPrompt="1"/>
          </p:nvPr>
        </p:nvSpPr>
        <p:spPr>
          <a:xfrm>
            <a:off x="8082784" y="3832224"/>
            <a:ext cx="3639316" cy="218810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18"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2"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2101668878"/>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4"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
        <p:nvSpPr>
          <p:cNvPr id="8" name="Text Placeholder 18"/>
          <p:cNvSpPr>
            <a:spLocks noGrp="1"/>
          </p:cNvSpPr>
          <p:nvPr>
            <p:ph idx="1"/>
          </p:nvPr>
        </p:nvSpPr>
        <p:spPr>
          <a:xfrm>
            <a:off x="469900" y="1665818"/>
            <a:ext cx="11252200" cy="4633383"/>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272647120"/>
      </p:ext>
    </p:extLst>
  </p:cSld>
  <p:clrMapOvr>
    <a:masterClrMapping/>
  </p:clrMapOvr>
  <p:transition>
    <p:fade/>
  </p:transition>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1_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5"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2736887613"/>
      </p:ext>
    </p:extLst>
  </p:cSld>
  <p:clrMapOvr>
    <a:masterClrMapping/>
  </p:clrMapOvr>
  <p:transition>
    <p:fade/>
  </p:transition>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1_Qualifications 2 x 1">
    <p:spTree>
      <p:nvGrpSpPr>
        <p:cNvPr id="1" name=""/>
        <p:cNvGrpSpPr/>
        <p:nvPr/>
      </p:nvGrpSpPr>
      <p:grpSpPr>
        <a:xfrm>
          <a:off x="0" y="0"/>
          <a:ext cx="0" cy="0"/>
          <a:chOff x="0" y="0"/>
          <a:chExt cx="0" cy="0"/>
        </a:xfrm>
      </p:grpSpPr>
      <p:sp>
        <p:nvSpPr>
          <p:cNvPr id="10"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1" name="Title Placeholder 1"/>
          <p:cNvSpPr>
            <a:spLocks noGrp="1"/>
          </p:cNvSpPr>
          <p:nvPr>
            <p:ph type="title"/>
          </p:nvPr>
        </p:nvSpPr>
        <p:spPr>
          <a:xfrm>
            <a:off x="502920" y="320040"/>
            <a:ext cx="11252200" cy="334101"/>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
        <p:nvSpPr>
          <p:cNvPr id="14" name="Text Placeholder 8"/>
          <p:cNvSpPr>
            <a:spLocks noGrp="1"/>
          </p:cNvSpPr>
          <p:nvPr>
            <p:ph type="body" sz="quarter" idx="17"/>
          </p:nvPr>
        </p:nvSpPr>
        <p:spPr>
          <a:xfrm>
            <a:off x="502920" y="1857892"/>
            <a:ext cx="5544000" cy="1695451"/>
          </a:xfrm>
        </p:spPr>
        <p:txBody>
          <a:bodyPr/>
          <a:lstStyle>
            <a:lvl1pPr>
              <a:spcAft>
                <a:spcPts val="1333"/>
              </a:spcAft>
              <a:defRPr b="1">
                <a:solidFill>
                  <a:schemeClr val="accent1"/>
                </a:solidFill>
                <a:latin typeface="+mj-lt"/>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8"/>
          <p:cNvSpPr>
            <a:spLocks noGrp="1"/>
          </p:cNvSpPr>
          <p:nvPr>
            <p:ph type="body" sz="quarter" idx="21"/>
          </p:nvPr>
        </p:nvSpPr>
        <p:spPr>
          <a:xfrm>
            <a:off x="6177462" y="1857892"/>
            <a:ext cx="5544000" cy="1695451"/>
          </a:xfrm>
        </p:spPr>
        <p:txBody>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Rectangle 16"/>
          <p:cNvSpPr/>
          <p:nvPr userDrawn="1"/>
        </p:nvSpPr>
        <p:spPr>
          <a:xfrm>
            <a:off x="502920"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333"/>
              </a:spcAft>
            </a:pPr>
            <a:endParaRPr lang="en-US" sz="1467" noProof="0">
              <a:solidFill>
                <a:schemeClr val="bg1"/>
              </a:solidFill>
            </a:endParaRPr>
          </a:p>
        </p:txBody>
      </p:sp>
      <p:sp>
        <p:nvSpPr>
          <p:cNvPr id="18" name="Rectangle 17"/>
          <p:cNvSpPr/>
          <p:nvPr userDrawn="1"/>
        </p:nvSpPr>
        <p:spPr>
          <a:xfrm>
            <a:off x="6167796"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333"/>
              </a:spcAft>
            </a:pPr>
            <a:endParaRPr lang="en-US" sz="1467" noProof="0">
              <a:solidFill>
                <a:schemeClr val="bg1"/>
              </a:solidFill>
            </a:endParaRPr>
          </a:p>
        </p:txBody>
      </p:sp>
      <p:sp>
        <p:nvSpPr>
          <p:cNvPr id="19" name="Picture Placeholder 29"/>
          <p:cNvSpPr>
            <a:spLocks noGrp="1"/>
          </p:cNvSpPr>
          <p:nvPr>
            <p:ph type="pic" sz="quarter" idx="20" hasCustomPrompt="1"/>
          </p:nvPr>
        </p:nvSpPr>
        <p:spPr>
          <a:xfrm>
            <a:off x="10467635" y="1857892"/>
            <a:ext cx="1244161" cy="549275"/>
          </a:xfrm>
        </p:spPr>
        <p:txBody>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20" name="Picture Placeholder 29"/>
          <p:cNvSpPr>
            <a:spLocks noGrp="1"/>
          </p:cNvSpPr>
          <p:nvPr>
            <p:ph type="pic" sz="quarter" idx="19" hasCustomPrompt="1"/>
          </p:nvPr>
        </p:nvSpPr>
        <p:spPr>
          <a:xfrm>
            <a:off x="4734795" y="1863917"/>
            <a:ext cx="1244906" cy="549275"/>
          </a:xfrm>
        </p:spPr>
        <p:txBody>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Tree>
    <p:extLst>
      <p:ext uri="{BB962C8B-B14F-4D97-AF65-F5344CB8AC3E}">
        <p14:creationId xmlns:p14="http://schemas.microsoft.com/office/powerpoint/2010/main" val="2401823952"/>
      </p:ext>
    </p:extLst>
  </p:cSld>
  <p:clrMapOvr>
    <a:masterClrMapping/>
  </p:clrMapOvr>
  <p:transition>
    <p:fade/>
  </p:transition>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1_Qualifications 2 x 2">
    <p:spTree>
      <p:nvGrpSpPr>
        <p:cNvPr id="1" name=""/>
        <p:cNvGrpSpPr/>
        <p:nvPr/>
      </p:nvGrpSpPr>
      <p:grpSpPr>
        <a:xfrm>
          <a:off x="0" y="0"/>
          <a:ext cx="0" cy="0"/>
          <a:chOff x="0" y="0"/>
          <a:chExt cx="0" cy="0"/>
        </a:xfrm>
      </p:grpSpPr>
      <p:sp>
        <p:nvSpPr>
          <p:cNvPr id="8" name="Text Placeholder 8"/>
          <p:cNvSpPr>
            <a:spLocks noGrp="1"/>
          </p:cNvSpPr>
          <p:nvPr>
            <p:ph type="body" sz="quarter" idx="17"/>
          </p:nvPr>
        </p:nvSpPr>
        <p:spPr>
          <a:xfrm>
            <a:off x="502920" y="1857892"/>
            <a:ext cx="5544000" cy="1695451"/>
          </a:xfrm>
        </p:spPr>
        <p:txBody>
          <a:bodyPr>
            <a:noAutofit/>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21"/>
          </p:nvPr>
        </p:nvSpPr>
        <p:spPr>
          <a:xfrm>
            <a:off x="6177462" y="1857892"/>
            <a:ext cx="5544000" cy="1695451"/>
          </a:xfrm>
        </p:spPr>
        <p:txBody>
          <a:bodyPr>
            <a:noAutofit/>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Rectangle 3"/>
          <p:cNvSpPr/>
          <p:nvPr userDrawn="1"/>
        </p:nvSpPr>
        <p:spPr>
          <a:xfrm>
            <a:off x="502920"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5" name="Rectangle 4"/>
          <p:cNvSpPr/>
          <p:nvPr userDrawn="1"/>
        </p:nvSpPr>
        <p:spPr>
          <a:xfrm>
            <a:off x="6167796"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7" name="Picture Placeholder 29"/>
          <p:cNvSpPr>
            <a:spLocks noGrp="1"/>
          </p:cNvSpPr>
          <p:nvPr>
            <p:ph type="pic" sz="quarter" idx="20" hasCustomPrompt="1"/>
          </p:nvPr>
        </p:nvSpPr>
        <p:spPr>
          <a:xfrm>
            <a:off x="10467635" y="1857892"/>
            <a:ext cx="1244161"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10" name="Text Placeholder 8"/>
          <p:cNvSpPr>
            <a:spLocks noGrp="1"/>
          </p:cNvSpPr>
          <p:nvPr>
            <p:ph type="body" sz="quarter" idx="22"/>
          </p:nvPr>
        </p:nvSpPr>
        <p:spPr>
          <a:xfrm>
            <a:off x="502920" y="4249681"/>
            <a:ext cx="5544000" cy="1695451"/>
          </a:xfrm>
        </p:spPr>
        <p:txBody>
          <a:bodyPr>
            <a:noAutofit/>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23"/>
          </p:nvPr>
        </p:nvSpPr>
        <p:spPr>
          <a:xfrm>
            <a:off x="6177460" y="4249681"/>
            <a:ext cx="5544000" cy="1695451"/>
          </a:xfrm>
        </p:spPr>
        <p:txBody>
          <a:bodyPr>
            <a:noAutofit/>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Rectangle 11"/>
          <p:cNvSpPr/>
          <p:nvPr userDrawn="1"/>
        </p:nvSpPr>
        <p:spPr>
          <a:xfrm>
            <a:off x="502920" y="4103519"/>
            <a:ext cx="5544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13" name="Rectangle 12"/>
          <p:cNvSpPr/>
          <p:nvPr userDrawn="1"/>
        </p:nvSpPr>
        <p:spPr>
          <a:xfrm>
            <a:off x="6167796" y="4103519"/>
            <a:ext cx="5544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14" name="Picture Placeholder 29"/>
          <p:cNvSpPr>
            <a:spLocks noGrp="1"/>
          </p:cNvSpPr>
          <p:nvPr>
            <p:ph type="pic" sz="quarter" idx="24" hasCustomPrompt="1"/>
          </p:nvPr>
        </p:nvSpPr>
        <p:spPr>
          <a:xfrm>
            <a:off x="4700436" y="4249683"/>
            <a:ext cx="1274916"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15" name="Picture Placeholder 29"/>
          <p:cNvSpPr>
            <a:spLocks noGrp="1"/>
          </p:cNvSpPr>
          <p:nvPr>
            <p:ph type="pic" sz="quarter" idx="25" hasCustomPrompt="1"/>
          </p:nvPr>
        </p:nvSpPr>
        <p:spPr>
          <a:xfrm>
            <a:off x="10459036" y="4248209"/>
            <a:ext cx="1244160"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17" name="Picture Placeholder 29"/>
          <p:cNvSpPr>
            <a:spLocks noGrp="1"/>
          </p:cNvSpPr>
          <p:nvPr>
            <p:ph type="pic" sz="quarter" idx="19" hasCustomPrompt="1"/>
          </p:nvPr>
        </p:nvSpPr>
        <p:spPr>
          <a:xfrm>
            <a:off x="4734795" y="1863917"/>
            <a:ext cx="1244906"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18"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9"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3373619460"/>
      </p:ext>
    </p:extLst>
  </p:cSld>
  <p:clrMapOvr>
    <a:masterClrMapping/>
  </p:clrMapOvr>
  <p:transition>
    <p:fade/>
  </p:transition>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1_3 column green line">
    <p:spTree>
      <p:nvGrpSpPr>
        <p:cNvPr id="1" name=""/>
        <p:cNvGrpSpPr/>
        <p:nvPr/>
      </p:nvGrpSpPr>
      <p:grpSpPr>
        <a:xfrm>
          <a:off x="0" y="0"/>
          <a:ext cx="0" cy="0"/>
          <a:chOff x="0" y="0"/>
          <a:chExt cx="0" cy="0"/>
        </a:xfrm>
      </p:grpSpPr>
      <p:sp>
        <p:nvSpPr>
          <p:cNvPr id="4" name="Rectangle 3"/>
          <p:cNvSpPr/>
          <p:nvPr userDrawn="1"/>
        </p:nvSpPr>
        <p:spPr>
          <a:xfrm>
            <a:off x="4278313" y="1705968"/>
            <a:ext cx="3636962"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5" name="Rectangle 4"/>
          <p:cNvSpPr/>
          <p:nvPr userDrawn="1"/>
        </p:nvSpPr>
        <p:spPr>
          <a:xfrm>
            <a:off x="502920" y="1705968"/>
            <a:ext cx="3627438"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6" name="Rectangle 5"/>
          <p:cNvSpPr/>
          <p:nvPr userDrawn="1"/>
        </p:nvSpPr>
        <p:spPr>
          <a:xfrm>
            <a:off x="8104176" y="1705968"/>
            <a:ext cx="3629025"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7" name="Text Placeholder 8"/>
          <p:cNvSpPr>
            <a:spLocks noGrp="1"/>
          </p:cNvSpPr>
          <p:nvPr>
            <p:ph type="body" sz="quarter" idx="17"/>
          </p:nvPr>
        </p:nvSpPr>
        <p:spPr>
          <a:xfrm>
            <a:off x="4278313" y="1851441"/>
            <a:ext cx="3636962" cy="3845755"/>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8"/>
          <p:cNvSpPr>
            <a:spLocks noGrp="1"/>
          </p:cNvSpPr>
          <p:nvPr>
            <p:ph type="body" sz="quarter" idx="18"/>
          </p:nvPr>
        </p:nvSpPr>
        <p:spPr>
          <a:xfrm>
            <a:off x="502920" y="1851441"/>
            <a:ext cx="3627438" cy="3845755"/>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19"/>
          </p:nvPr>
        </p:nvSpPr>
        <p:spPr>
          <a:xfrm>
            <a:off x="8093075" y="1851441"/>
            <a:ext cx="3629025" cy="3845755"/>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2"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3768439514"/>
      </p:ext>
    </p:extLst>
  </p:cSld>
  <p:clrMapOvr>
    <a:masterClrMapping/>
  </p:clrMapOvr>
  <p:transition>
    <p:fade/>
  </p:transition>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1_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502920" y="2556000"/>
            <a:ext cx="2592000" cy="3394800"/>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p:cNvSpPr>
            <a:spLocks noGrp="1"/>
          </p:cNvSpPr>
          <p:nvPr>
            <p:ph type="body" sz="quarter" idx="18"/>
          </p:nvPr>
        </p:nvSpPr>
        <p:spPr>
          <a:xfrm>
            <a:off x="9130100" y="2556000"/>
            <a:ext cx="2592000" cy="3394800"/>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p:cNvSpPr>
            <a:spLocks noGrp="1"/>
          </p:cNvSpPr>
          <p:nvPr>
            <p:ph type="body" sz="quarter" idx="19"/>
          </p:nvPr>
        </p:nvSpPr>
        <p:spPr>
          <a:xfrm>
            <a:off x="3356633" y="2556000"/>
            <a:ext cx="2592000" cy="3394800"/>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Text Placeholder 8"/>
          <p:cNvSpPr>
            <a:spLocks noGrp="1"/>
          </p:cNvSpPr>
          <p:nvPr>
            <p:ph type="body" sz="quarter" idx="20"/>
          </p:nvPr>
        </p:nvSpPr>
        <p:spPr>
          <a:xfrm>
            <a:off x="6243366" y="2556000"/>
            <a:ext cx="2592000" cy="3394800"/>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0"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1756346012"/>
      </p:ext>
    </p:extLst>
  </p:cSld>
  <p:clrMapOvr>
    <a:masterClrMapping/>
  </p:clrMapOvr>
  <p:transition>
    <p:fade/>
  </p:transition>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1_Title, subtitle, 1 column text with charts">
    <p:spTree>
      <p:nvGrpSpPr>
        <p:cNvPr id="1" name=""/>
        <p:cNvGrpSpPr/>
        <p:nvPr/>
      </p:nvGrpSpPr>
      <p:grpSpPr>
        <a:xfrm>
          <a:off x="0" y="0"/>
          <a:ext cx="0" cy="0"/>
          <a:chOff x="0" y="0"/>
          <a:chExt cx="0" cy="0"/>
        </a:xfrm>
      </p:grpSpPr>
      <p:sp>
        <p:nvSpPr>
          <p:cNvPr id="10" name="Text Placeholder 18"/>
          <p:cNvSpPr>
            <a:spLocks noGrp="1"/>
          </p:cNvSpPr>
          <p:nvPr>
            <p:ph idx="1"/>
          </p:nvPr>
        </p:nvSpPr>
        <p:spPr>
          <a:xfrm>
            <a:off x="502920" y="1665817"/>
            <a:ext cx="5537730" cy="4633383"/>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p:cNvSpPr>
            <a:spLocks noGrp="1"/>
          </p:cNvSpPr>
          <p:nvPr>
            <p:ph type="body" sz="quarter" idx="13" hasCustomPrompt="1"/>
          </p:nvPr>
        </p:nvSpPr>
        <p:spPr>
          <a:xfrm>
            <a:off x="502920" y="649224"/>
            <a:ext cx="11252200"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6" name="Title Placeholder 1"/>
          <p:cNvSpPr>
            <a:spLocks noGrp="1"/>
          </p:cNvSpPr>
          <p:nvPr>
            <p:ph type="title"/>
          </p:nvPr>
        </p:nvSpPr>
        <p:spPr>
          <a:xfrm>
            <a:off x="502920" y="320040"/>
            <a:ext cx="11252200" cy="334102"/>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3621592824"/>
      </p:ext>
    </p:extLst>
  </p:cSld>
  <p:clrMapOvr>
    <a:masterClrMapping/>
  </p:clrMapOvr>
  <p:transition>
    <p:fade/>
  </p:transition>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502920" y="320040"/>
            <a:ext cx="11252200" cy="698501"/>
          </a:xfrm>
          <a:prstGeom prst="rect">
            <a:avLst/>
          </a:prstGeom>
        </p:spPr>
        <p:txBody>
          <a:bodyPr vert="horz" lIns="0" tIns="0" rIns="0" bIns="0" rtlCol="0" anchor="t" anchorCtr="0">
            <a:noAutofit/>
          </a:bodyPr>
          <a:lstStyle>
            <a:lvl1pPr>
              <a:defRPr sz="2100"/>
            </a:lvl1pPr>
          </a:lstStyle>
          <a:p>
            <a:r>
              <a:rPr lang="en-US" noProof="0"/>
              <a:t>Click to edit Master title style</a:t>
            </a:r>
          </a:p>
        </p:txBody>
      </p:sp>
    </p:spTree>
    <p:extLst>
      <p:ext uri="{BB962C8B-B14F-4D97-AF65-F5344CB8AC3E}">
        <p14:creationId xmlns:p14="http://schemas.microsoft.com/office/powerpoint/2010/main" val="145336884"/>
      </p:ext>
    </p:extLst>
  </p:cSld>
  <p:clrMapOvr>
    <a:masterClrMapping/>
  </p:clrMapOvr>
  <p:transition>
    <p:fade/>
  </p:transition>
</p:sldLayout>
</file>

<file path=ppt/slideLayouts/slideLayout197.xml><?xml version="1.0" encoding="utf-8"?>
<p:sldLayout xmlns:a="http://schemas.openxmlformats.org/drawingml/2006/main" xmlns:r="http://schemas.openxmlformats.org/officeDocument/2006/relationships" xmlns:p="http://schemas.openxmlformats.org/presentationml/2006/main" showMasterSp="0"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4273711"/>
      </p:ext>
    </p:extLst>
  </p:cSld>
  <p:clrMapOvr>
    <a:masterClrMapping/>
  </p:clrMapOvr>
  <p:transition>
    <p:fade/>
  </p:transition>
</p:sldLayout>
</file>

<file path=ppt/slideLayouts/slideLayout198.xml><?xml version="1.0" encoding="utf-8"?>
<p:sldLayout xmlns:a="http://schemas.openxmlformats.org/drawingml/2006/main" xmlns:r="http://schemas.openxmlformats.org/officeDocument/2006/relationships" xmlns:p="http://schemas.openxmlformats.org/presentationml/2006/main" showMasterSp="0" preserve="1">
  <p:cSld name="1_End slide">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501652" y="4211955"/>
            <a:ext cx="8528936" cy="2169796"/>
          </a:xfrm>
        </p:spPr>
        <p:txBody>
          <a:bodyPr anchor="b" anchorCtr="0"/>
          <a:lstStyle>
            <a:lvl1pPr>
              <a:lnSpc>
                <a:spcPct val="100000"/>
              </a:lnSpc>
              <a:spcAft>
                <a:spcPts val="600"/>
              </a:spcAft>
              <a:defRPr sz="900">
                <a:solidFill>
                  <a:schemeClr val="bg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9370847" y="4211955"/>
            <a:ext cx="2319503" cy="1725448"/>
          </a:xfrm>
        </p:spPr>
        <p:txBody>
          <a:bodyPr anchor="ctr" anchorCtr="0"/>
          <a:lstStyle>
            <a:lvl1pPr algn="ctr">
              <a:defRPr sz="900">
                <a:solidFill>
                  <a:schemeClr val="bg1"/>
                </a:solidFill>
              </a:defRPr>
            </a:lvl1pPr>
          </a:lstStyle>
          <a:p>
            <a:r>
              <a:rPr lang="en-GB" sz="900"/>
              <a:t>Insert sponsorship mark here</a:t>
            </a:r>
            <a:endParaRPr lang="en-GB"/>
          </a:p>
        </p:txBody>
      </p:sp>
      <p:sp>
        <p:nvSpPr>
          <p:cNvPr id="8" name="Text Placeholder 7"/>
          <p:cNvSpPr>
            <a:spLocks noGrp="1"/>
          </p:cNvSpPr>
          <p:nvPr>
            <p:ph type="body" sz="quarter" idx="15"/>
          </p:nvPr>
        </p:nvSpPr>
        <p:spPr>
          <a:xfrm>
            <a:off x="9370850" y="6018028"/>
            <a:ext cx="2319501" cy="363722"/>
          </a:xfrm>
        </p:spPr>
        <p:txBody>
          <a:bodyPr anchor="b" anchorCtr="0"/>
          <a:lstStyle>
            <a:lvl1pPr>
              <a:lnSpc>
                <a:spcPct val="100000"/>
              </a:lnSpc>
              <a:defRPr sz="950">
                <a:solidFill>
                  <a:schemeClr val="bg1"/>
                </a:solidFill>
              </a:defRPr>
            </a:lvl1pPr>
          </a:lstStyle>
          <a:p>
            <a:pPr lvl="0"/>
            <a:r>
              <a:rPr lang="en-US"/>
              <a:t>Click to edit Master text styles</a:t>
            </a:r>
          </a:p>
        </p:txBody>
      </p:sp>
      <p:grpSp>
        <p:nvGrpSpPr>
          <p:cNvPr id="20" name="Group 19">
            <a:extLst>
              <a:ext uri="{FF2B5EF4-FFF2-40B4-BE49-F238E27FC236}">
                <a16:creationId xmlns:a16="http://schemas.microsoft.com/office/drawing/2014/main" id="{42709ED3-84FD-4AF8-92AD-CD005917B5F3}"/>
              </a:ext>
            </a:extLst>
          </p:cNvPr>
          <p:cNvGrpSpPr>
            <a:grpSpLocks noChangeAspect="1"/>
          </p:cNvGrpSpPr>
          <p:nvPr userDrawn="1"/>
        </p:nvGrpSpPr>
        <p:grpSpPr>
          <a:xfrm>
            <a:off x="469900" y="457761"/>
            <a:ext cx="1998000" cy="374400"/>
            <a:chOff x="398463" y="404813"/>
            <a:chExt cx="1627187" cy="307976"/>
          </a:xfrm>
          <a:solidFill>
            <a:schemeClr val="tx1"/>
          </a:solidFill>
        </p:grpSpPr>
        <p:sp>
          <p:nvSpPr>
            <p:cNvPr id="21" name="Oval 5">
              <a:extLst>
                <a:ext uri="{FF2B5EF4-FFF2-40B4-BE49-F238E27FC236}">
                  <a16:creationId xmlns:a16="http://schemas.microsoft.com/office/drawing/2014/main" id="{1F1E0114-F0A7-467B-8A1A-C9A59C2AA2E0}"/>
                </a:ext>
              </a:extLst>
            </p:cNvPr>
            <p:cNvSpPr>
              <a:spLocks noChangeArrowheads="1"/>
            </p:cNvSpPr>
            <p:nvPr userDrawn="1"/>
          </p:nvSpPr>
          <p:spPr bwMode="auto">
            <a:xfrm>
              <a:off x="1938338" y="625476"/>
              <a:ext cx="87312" cy="87313"/>
            </a:xfrm>
            <a:prstGeom prst="ellipse">
              <a:avLst/>
            </a:prstGeom>
            <a:solidFill>
              <a:srgbClr val="86BC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Freeform 6">
              <a:extLst>
                <a:ext uri="{FF2B5EF4-FFF2-40B4-BE49-F238E27FC236}">
                  <a16:creationId xmlns:a16="http://schemas.microsoft.com/office/drawing/2014/main" id="{A8FCE242-F1D4-4297-8428-C83E0124989A}"/>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Rectangle 7">
              <a:extLst>
                <a:ext uri="{FF2B5EF4-FFF2-40B4-BE49-F238E27FC236}">
                  <a16:creationId xmlns:a16="http://schemas.microsoft.com/office/drawing/2014/main" id="{597DD4B4-42AB-452A-A6D6-A8FD20B67557}"/>
                </a:ext>
              </a:extLst>
            </p:cNvPr>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8">
              <a:extLst>
                <a:ext uri="{FF2B5EF4-FFF2-40B4-BE49-F238E27FC236}">
                  <a16:creationId xmlns:a16="http://schemas.microsoft.com/office/drawing/2014/main" id="{CAD1AAB6-7E99-4C8E-B4C5-BDE096522D2F}"/>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9">
              <a:extLst>
                <a:ext uri="{FF2B5EF4-FFF2-40B4-BE49-F238E27FC236}">
                  <a16:creationId xmlns:a16="http://schemas.microsoft.com/office/drawing/2014/main" id="{7910799C-DC81-4B0E-ADDD-5E686F39AF7D}"/>
                </a:ext>
              </a:extLst>
            </p:cNvPr>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Rectangle 10">
              <a:extLst>
                <a:ext uri="{FF2B5EF4-FFF2-40B4-BE49-F238E27FC236}">
                  <a16:creationId xmlns:a16="http://schemas.microsoft.com/office/drawing/2014/main" id="{199BCC0F-2DCD-4F3F-8BE6-577A494B1596}"/>
                </a:ext>
              </a:extLst>
            </p:cNvPr>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1">
              <a:extLst>
                <a:ext uri="{FF2B5EF4-FFF2-40B4-BE49-F238E27FC236}">
                  <a16:creationId xmlns:a16="http://schemas.microsoft.com/office/drawing/2014/main" id="{5D7D2CB3-5327-4C8E-B736-C34180802BA5}"/>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2">
              <a:extLst>
                <a:ext uri="{FF2B5EF4-FFF2-40B4-BE49-F238E27FC236}">
                  <a16:creationId xmlns:a16="http://schemas.microsoft.com/office/drawing/2014/main" id="{9A1B8BFD-4FD1-4E20-90DA-ED1431F44A41}"/>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3">
              <a:extLst>
                <a:ext uri="{FF2B5EF4-FFF2-40B4-BE49-F238E27FC236}">
                  <a16:creationId xmlns:a16="http://schemas.microsoft.com/office/drawing/2014/main" id="{287FC850-A3B0-49E6-B45F-D82F1736743F}"/>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4">
              <a:extLst>
                <a:ext uri="{FF2B5EF4-FFF2-40B4-BE49-F238E27FC236}">
                  <a16:creationId xmlns:a16="http://schemas.microsoft.com/office/drawing/2014/main" id="{03A54152-E7D9-47BA-81F0-736C9BC5E98D}"/>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119848437"/>
      </p:ext>
    </p:extLst>
  </p:cSld>
  <p:clrMapOvr>
    <a:masterClrMapping/>
  </p:clrMapOvr>
  <p:hf hdr="0" dt="0"/>
</p:sldLayout>
</file>

<file path=ppt/slideLayouts/slideLayout199.xml><?xml version="1.0" encoding="utf-8"?>
<p:sldLayout xmlns:a="http://schemas.openxmlformats.org/drawingml/2006/main" xmlns:r="http://schemas.openxmlformats.org/officeDocument/2006/relationships" xmlns:p="http://schemas.openxmlformats.org/presentationml/2006/main" userDrawn="1">
  <p:cSld name="Key statement teal">
    <p:bg>
      <p:bgPr>
        <a:solidFill>
          <a:schemeClr val="accent5"/>
        </a:solidFill>
        <a:effectLst/>
      </p:bgPr>
    </p:bg>
    <p:spTree>
      <p:nvGrpSpPr>
        <p:cNvPr id="1" name=""/>
        <p:cNvGrpSpPr/>
        <p:nvPr/>
      </p:nvGrpSpPr>
      <p:grpSpPr>
        <a:xfrm>
          <a:off x="0" y="0"/>
          <a:ext cx="0" cy="0"/>
          <a:chOff x="0" y="0"/>
          <a:chExt cx="0" cy="0"/>
        </a:xfrm>
      </p:grpSpPr>
      <p:sp>
        <p:nvSpPr>
          <p:cNvPr id="17" name="Text Placeholder 3"/>
          <p:cNvSpPr>
            <a:spLocks noGrp="1"/>
          </p:cNvSpPr>
          <p:nvPr>
            <p:ph type="body" sz="quarter" idx="10"/>
          </p:nvPr>
        </p:nvSpPr>
        <p:spPr>
          <a:xfrm>
            <a:off x="480484" y="1590675"/>
            <a:ext cx="9029604" cy="4708525"/>
          </a:xfrm>
          <a:prstGeom prst="rect">
            <a:avLst/>
          </a:prstGeom>
        </p:spPr>
        <p:txBody>
          <a:bodyPr>
            <a:noAutofit/>
          </a:bodyPr>
          <a:lstStyle>
            <a:lvl1pPr>
              <a:spcBef>
                <a:spcPts val="4800"/>
              </a:spcBef>
              <a:defRPr sz="2800">
                <a:solidFill>
                  <a:schemeClr val="bg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Edit Master text styles</a:t>
            </a:r>
          </a:p>
        </p:txBody>
      </p:sp>
    </p:spTree>
    <p:extLst>
      <p:ext uri="{BB962C8B-B14F-4D97-AF65-F5344CB8AC3E}">
        <p14:creationId xmlns:p14="http://schemas.microsoft.com/office/powerpoint/2010/main" val="6900813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bwMode="gray">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327" y="5845180"/>
            <a:ext cx="5594348"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a:p>
            <a:pPr lvl="1"/>
            <a:r>
              <a:rPr lang="en-US" noProof="0"/>
              <a:t>Click to edit Master subtitle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05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998000" cy="374400"/>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0"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p>
        </p:txBody>
      </p:sp>
    </p:spTree>
    <p:extLst>
      <p:ext uri="{BB962C8B-B14F-4D97-AF65-F5344CB8AC3E}">
        <p14:creationId xmlns:p14="http://schemas.microsoft.com/office/powerpoint/2010/main" val="2783079461"/>
      </p:ext>
    </p:extLst>
  </p:cSld>
  <p:clrMapOvr>
    <a:masterClrMapping/>
  </p:clrMapOvr>
  <p:transition>
    <p:fade/>
  </p:transition>
  <p:extLst>
    <p:ext uri="{DCECCB84-F9BA-43D5-87BE-67443E8EF086}">
      <p15:sldGuideLst xmlns:p15="http://schemas.microsoft.com/office/powerpoint/2012/main">
        <p15:guide id="1" orient="horz" pos="4088"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ubtitle &amp; 1 column - large">
    <p:spTree>
      <p:nvGrpSpPr>
        <p:cNvPr id="1" name=""/>
        <p:cNvGrpSpPr/>
        <p:nvPr/>
      </p:nvGrpSpPr>
      <p:grpSpPr>
        <a:xfrm>
          <a:off x="0" y="0"/>
          <a:ext cx="0" cy="0"/>
          <a:chOff x="0" y="0"/>
          <a:chExt cx="0" cy="0"/>
        </a:xfrm>
      </p:grpSpPr>
      <p:sp>
        <p:nvSpPr>
          <p:cNvPr id="8" name="Text Placeholder 18"/>
          <p:cNvSpPr>
            <a:spLocks noGrp="1"/>
          </p:cNvSpPr>
          <p:nvPr>
            <p:ph idx="1"/>
          </p:nvPr>
        </p:nvSpPr>
        <p:spPr>
          <a:xfrm>
            <a:off x="469900" y="1676402"/>
            <a:ext cx="11252200" cy="4622799"/>
          </a:xfrm>
          <a:prstGeom prst="rect">
            <a:avLst/>
          </a:prstGeom>
        </p:spPr>
        <p:txBody>
          <a:bodyPr vert="horz" lIns="0" tIns="0" rIns="0" bIns="0" rtlCol="0">
            <a:noAutofit/>
          </a:bodyPr>
          <a:lstStyle>
            <a:lvl1pPr>
              <a:defRPr sz="16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6"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412778938"/>
      </p:ext>
    </p:extLst>
  </p:cSld>
  <p:clrMapOvr>
    <a:masterClrMapping/>
  </p:clrMapOvr>
  <p:transition>
    <p:fade/>
  </p:transition>
</p:sldLayout>
</file>

<file path=ppt/slideLayouts/slideLayout200.xml><?xml version="1.0" encoding="utf-8"?>
<p:sldLayout xmlns:a="http://schemas.openxmlformats.org/drawingml/2006/main" xmlns:r="http://schemas.openxmlformats.org/officeDocument/2006/relationships" xmlns:p="http://schemas.openxmlformats.org/presentationml/2006/main" showMasterSp="0" userDrawn="1">
  <p:cSld name="Title Slide - Circ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210150" y="1530450"/>
            <a:ext cx="3780000" cy="3780000"/>
          </a:xfrm>
          <a:prstGeom prst="ellipse">
            <a:avLst/>
          </a:prstGeom>
          <a:ln w="25400">
            <a:solidFill>
              <a:schemeClr val="accent1"/>
            </a:solidFill>
          </a:ln>
        </p:spPr>
        <p:txBody>
          <a:bodyPr lIns="108000" tIns="108000" rIns="108000" bIns="108000" anchor="ctr" anchorCtr="0">
            <a:normAutofit/>
          </a:bodyPr>
          <a:lstStyle>
            <a:lvl1pPr algn="ctr">
              <a:lnSpc>
                <a:spcPts val="3800"/>
              </a:lnSpc>
              <a:defRPr sz="3200" b="0">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Subtitle 2"/>
          <p:cNvSpPr>
            <a:spLocks noGrp="1"/>
          </p:cNvSpPr>
          <p:nvPr>
            <p:ph type="subTitle" idx="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60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6" name="Group 15"/>
          <p:cNvGrpSpPr>
            <a:grpSpLocks noChangeAspect="1"/>
          </p:cNvGrpSpPr>
          <p:nvPr userDrawn="1"/>
        </p:nvGrpSpPr>
        <p:grpSpPr>
          <a:xfrm>
            <a:off x="469900" y="457761"/>
            <a:ext cx="1998000" cy="374400"/>
            <a:chOff x="398463" y="404813"/>
            <a:chExt cx="1627187" cy="307976"/>
          </a:xfrm>
          <a:solidFill>
            <a:schemeClr val="tx1"/>
          </a:solidFill>
        </p:grpSpPr>
        <p:sp>
          <p:nvSpPr>
            <p:cNvPr id="17"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8"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9"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0"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388558617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4088">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0" y="2054581"/>
            <a:ext cx="11252200" cy="3928209"/>
          </a:xfrm>
          <a:prstGeom prst="rect">
            <a:avLst/>
          </a:prstGeom>
        </p:spPr>
        <p:txBody>
          <a:bodyPr/>
          <a:lstStyle/>
          <a:p>
            <a:r>
              <a:rPr lang="en-US" noProof="0"/>
              <a:t>Click icon to add chart</a:t>
            </a:r>
          </a:p>
        </p:txBody>
      </p:sp>
      <p:sp>
        <p:nvSpPr>
          <p:cNvPr id="18" name="Text Placeholder 8"/>
          <p:cNvSpPr>
            <a:spLocks noGrp="1"/>
          </p:cNvSpPr>
          <p:nvPr>
            <p:ph type="body" sz="quarter" idx="18"/>
          </p:nvPr>
        </p:nvSpPr>
        <p:spPr>
          <a:xfrm>
            <a:off x="468000" y="1659816"/>
            <a:ext cx="11252200" cy="357187"/>
          </a:xfrm>
        </p:spPr>
        <p:txBody>
          <a:bodyPr/>
          <a:lstStyle/>
          <a:p>
            <a:pPr lvl="0"/>
            <a:r>
              <a:rPr lang="en-US" noProof="0"/>
              <a:t>Click to edit Master text styles</a:t>
            </a:r>
          </a:p>
        </p:txBody>
      </p:sp>
      <p:sp>
        <p:nvSpPr>
          <p:cNvPr id="19" name="Text Placeholder 7"/>
          <p:cNvSpPr>
            <a:spLocks noGrp="1"/>
          </p:cNvSpPr>
          <p:nvPr>
            <p:ph type="body" sz="quarter" idx="23"/>
          </p:nvPr>
        </p:nvSpPr>
        <p:spPr>
          <a:xfrm>
            <a:off x="468000" y="5982790"/>
            <a:ext cx="11252201" cy="316411"/>
          </a:xfrm>
        </p:spPr>
        <p:txBody>
          <a:bodyPr>
            <a:noAutofit/>
          </a:bodyPr>
          <a:lstStyle>
            <a:lvl1pPr>
              <a:spcAft>
                <a:spcPts val="0"/>
              </a:spcAft>
              <a:defRPr sz="900"/>
            </a:lvl1pPr>
          </a:lstStyle>
          <a:p>
            <a:pPr lvl="0"/>
            <a:r>
              <a:rPr lang="en-US" noProof="0"/>
              <a:t>Click to edit Master text styles</a:t>
            </a:r>
          </a:p>
        </p:txBody>
      </p:sp>
      <p:sp>
        <p:nvSpPr>
          <p:cNvPr id="7"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8"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182970294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0" y="2051999"/>
            <a:ext cx="3600000" cy="3930791"/>
          </a:xfrm>
          <a:prstGeom prst="rect">
            <a:avLst/>
          </a:prstGeom>
        </p:spPr>
        <p:txBody>
          <a:bodyPr/>
          <a:lstStyle/>
          <a:p>
            <a:r>
              <a:rPr lang="en-US" noProof="0"/>
              <a:t>Click icon to add chart</a:t>
            </a:r>
          </a:p>
        </p:txBody>
      </p:sp>
      <p:sp>
        <p:nvSpPr>
          <p:cNvPr id="18" name="Text Placeholder 8"/>
          <p:cNvSpPr>
            <a:spLocks noGrp="1"/>
          </p:cNvSpPr>
          <p:nvPr>
            <p:ph type="body" sz="quarter" idx="18"/>
          </p:nvPr>
        </p:nvSpPr>
        <p:spPr>
          <a:xfrm>
            <a:off x="468000" y="1665289"/>
            <a:ext cx="3600000" cy="392112"/>
          </a:xfrm>
        </p:spPr>
        <p:txBody>
          <a:bodyPr/>
          <a:lstStyle/>
          <a:p>
            <a:pPr lvl="0"/>
            <a:r>
              <a:rPr lang="en-US" noProof="0"/>
              <a:t>Click to edit Master text styles</a:t>
            </a:r>
          </a:p>
        </p:txBody>
      </p:sp>
      <p:sp>
        <p:nvSpPr>
          <p:cNvPr id="7" name="Chart Placeholder 3"/>
          <p:cNvSpPr>
            <a:spLocks noGrp="1"/>
          </p:cNvSpPr>
          <p:nvPr>
            <p:ph type="chart" sz="quarter" idx="19"/>
          </p:nvPr>
        </p:nvSpPr>
        <p:spPr>
          <a:xfrm>
            <a:off x="4296000" y="2051998"/>
            <a:ext cx="3600000" cy="3930791"/>
          </a:xfrm>
          <a:prstGeom prst="rect">
            <a:avLst/>
          </a:prstGeom>
        </p:spPr>
        <p:txBody>
          <a:bodyPr/>
          <a:lstStyle/>
          <a:p>
            <a:r>
              <a:rPr lang="en-US" noProof="0"/>
              <a:t>Click icon to add chart</a:t>
            </a:r>
          </a:p>
        </p:txBody>
      </p:sp>
      <p:sp>
        <p:nvSpPr>
          <p:cNvPr id="8" name="Text Placeholder 8"/>
          <p:cNvSpPr>
            <a:spLocks noGrp="1"/>
          </p:cNvSpPr>
          <p:nvPr>
            <p:ph type="body" sz="quarter" idx="20"/>
          </p:nvPr>
        </p:nvSpPr>
        <p:spPr>
          <a:xfrm>
            <a:off x="4296003" y="1665288"/>
            <a:ext cx="3600000" cy="392112"/>
          </a:xfrm>
        </p:spPr>
        <p:txBody>
          <a:bodyPr/>
          <a:lstStyle/>
          <a:p>
            <a:pPr lvl="0"/>
            <a:r>
              <a:rPr lang="en-US" noProof="0"/>
              <a:t>Click to edit Master text styles</a:t>
            </a:r>
          </a:p>
        </p:txBody>
      </p:sp>
      <p:sp>
        <p:nvSpPr>
          <p:cNvPr id="9" name="Chart Placeholder 3"/>
          <p:cNvSpPr>
            <a:spLocks noGrp="1"/>
          </p:cNvSpPr>
          <p:nvPr>
            <p:ph type="chart" sz="quarter" idx="21"/>
          </p:nvPr>
        </p:nvSpPr>
        <p:spPr>
          <a:xfrm>
            <a:off x="8086960" y="2051999"/>
            <a:ext cx="3600000" cy="3930791"/>
          </a:xfrm>
          <a:prstGeom prst="rect">
            <a:avLst/>
          </a:prstGeom>
        </p:spPr>
        <p:txBody>
          <a:bodyPr/>
          <a:lstStyle/>
          <a:p>
            <a:r>
              <a:rPr lang="en-US" noProof="0"/>
              <a:t>Click icon to add chart</a:t>
            </a:r>
          </a:p>
        </p:txBody>
      </p:sp>
      <p:sp>
        <p:nvSpPr>
          <p:cNvPr id="10" name="Text Placeholder 8"/>
          <p:cNvSpPr>
            <a:spLocks noGrp="1"/>
          </p:cNvSpPr>
          <p:nvPr>
            <p:ph type="body" sz="quarter" idx="22"/>
          </p:nvPr>
        </p:nvSpPr>
        <p:spPr>
          <a:xfrm>
            <a:off x="8086959" y="1659145"/>
            <a:ext cx="3600000" cy="398256"/>
          </a:xfrm>
        </p:spPr>
        <p:txBody>
          <a:bodyPr/>
          <a:lstStyle/>
          <a:p>
            <a:pPr lvl="0"/>
            <a:r>
              <a:rPr lang="en-US" noProof="0"/>
              <a:t>Click to edit Master text styles</a:t>
            </a:r>
          </a:p>
        </p:txBody>
      </p:sp>
      <p:sp>
        <p:nvSpPr>
          <p:cNvPr id="11" name="Text Placeholder 7"/>
          <p:cNvSpPr>
            <a:spLocks noGrp="1"/>
          </p:cNvSpPr>
          <p:nvPr>
            <p:ph type="body" sz="quarter" idx="23"/>
          </p:nvPr>
        </p:nvSpPr>
        <p:spPr>
          <a:xfrm>
            <a:off x="468000" y="5982790"/>
            <a:ext cx="11252201" cy="316411"/>
          </a:xfrm>
        </p:spPr>
        <p:txBody>
          <a:bodyPr>
            <a:noAutofit/>
          </a:bodyPr>
          <a:lstStyle>
            <a:lvl1pPr>
              <a:spcAft>
                <a:spcPts val="0"/>
              </a:spcAft>
              <a:defRPr sz="900"/>
            </a:lvl1pPr>
          </a:lstStyle>
          <a:p>
            <a:pPr lvl="0"/>
            <a:r>
              <a:rPr lang="en-US" noProof="0"/>
              <a:t>Click to edit Master text styles</a:t>
            </a:r>
          </a:p>
        </p:txBody>
      </p:sp>
      <p:sp>
        <p:nvSpPr>
          <p:cNvPr id="13"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4" name="Title Placeholder 1"/>
          <p:cNvSpPr>
            <a:spLocks noGrp="1"/>
          </p:cNvSpPr>
          <p:nvPr>
            <p:ph type="title"/>
          </p:nvPr>
        </p:nvSpPr>
        <p:spPr>
          <a:xfrm>
            <a:off x="469900" y="402586"/>
            <a:ext cx="11252200" cy="3341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221508164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 columns of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468000" y="1665288"/>
            <a:ext cx="5328000" cy="4622507"/>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Content Placeholder 3"/>
          <p:cNvSpPr>
            <a:spLocks noGrp="1"/>
          </p:cNvSpPr>
          <p:nvPr>
            <p:ph sz="quarter" idx="20"/>
          </p:nvPr>
        </p:nvSpPr>
        <p:spPr>
          <a:xfrm>
            <a:off x="6394100" y="1656000"/>
            <a:ext cx="5328000" cy="4631795"/>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7"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1842891208"/>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 columns - large">
    <p:spTree>
      <p:nvGrpSpPr>
        <p:cNvPr id="1" name=""/>
        <p:cNvGrpSpPr/>
        <p:nvPr/>
      </p:nvGrpSpPr>
      <p:grpSpPr>
        <a:xfrm>
          <a:off x="0" y="0"/>
          <a:ext cx="0" cy="0"/>
          <a:chOff x="0" y="0"/>
          <a:chExt cx="0" cy="0"/>
        </a:xfrm>
      </p:grpSpPr>
      <p:sp>
        <p:nvSpPr>
          <p:cNvPr id="11" name="Content Placeholder 3"/>
          <p:cNvSpPr>
            <a:spLocks noGrp="1"/>
          </p:cNvSpPr>
          <p:nvPr>
            <p:ph sz="quarter" idx="10"/>
          </p:nvPr>
        </p:nvSpPr>
        <p:spPr>
          <a:xfrm>
            <a:off x="469900" y="1665288"/>
            <a:ext cx="5328000" cy="4633912"/>
          </a:xfrm>
          <a:prstGeom prst="rect">
            <a:avLst/>
          </a:prstGeom>
        </p:spPr>
        <p:txBody>
          <a:bodyPr>
            <a:noAutofit/>
          </a:bodyPr>
          <a:lstStyle>
            <a:lvl1pPr>
              <a:tabLst>
                <a:tab pos="6705432" algn="r"/>
              </a:tabLst>
              <a:defRPr sz="1600"/>
            </a:lvl1pPr>
            <a:lvl2pPr>
              <a:tabLst>
                <a:tab pos="6705432" algn="r"/>
              </a:tabLst>
              <a:defRPr sz="1600"/>
            </a:lvl2pPr>
            <a:lvl3pPr>
              <a:tabLst>
                <a:tab pos="6705432" algn="r"/>
              </a:tabLst>
              <a:defRPr sz="1600"/>
            </a:lvl3pPr>
            <a:lvl4pPr>
              <a:tabLst>
                <a:tab pos="6705432" algn="r"/>
              </a:tabLst>
              <a:defRPr sz="1600"/>
            </a:lvl4pPr>
            <a:lvl5pPr>
              <a:tabLst>
                <a:tab pos="6705432" algn="r"/>
              </a:tabLst>
              <a:defRPr sz="1000" baseline="0"/>
            </a:lvl5pPr>
            <a:lvl6pPr>
              <a:defRPr sz="2133"/>
            </a:lvl6pPr>
            <a:lvl7pPr>
              <a:defRPr sz="2133"/>
            </a:lvl7pPr>
            <a:lvl8pPr>
              <a:defRPr sz="2133"/>
            </a:lvl8pPr>
            <a:lvl9pPr>
              <a:defRPr sz="2133"/>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Content Placeholder 3"/>
          <p:cNvSpPr>
            <a:spLocks noGrp="1"/>
          </p:cNvSpPr>
          <p:nvPr>
            <p:ph sz="quarter" idx="20"/>
          </p:nvPr>
        </p:nvSpPr>
        <p:spPr>
          <a:xfrm>
            <a:off x="6394100" y="1665288"/>
            <a:ext cx="5328000" cy="4633912"/>
          </a:xfrm>
          <a:prstGeom prst="rect">
            <a:avLst/>
          </a:prstGeom>
        </p:spPr>
        <p:txBody>
          <a:bodyPr>
            <a:noAutofit/>
          </a:bodyPr>
          <a:lstStyle>
            <a:lvl1pPr>
              <a:tabLst>
                <a:tab pos="6705432" algn="r"/>
              </a:tabLst>
              <a:defRPr sz="1600"/>
            </a:lvl1pPr>
            <a:lvl2pPr>
              <a:tabLst>
                <a:tab pos="6705432" algn="r"/>
              </a:tabLst>
              <a:defRPr sz="1600"/>
            </a:lvl2pPr>
            <a:lvl3pPr>
              <a:tabLst>
                <a:tab pos="6705432" algn="r"/>
              </a:tabLst>
              <a:defRPr sz="1600"/>
            </a:lvl3pPr>
            <a:lvl4pPr>
              <a:tabLst>
                <a:tab pos="6705432" algn="r"/>
              </a:tabLst>
              <a:defRPr sz="1600"/>
            </a:lvl4pPr>
            <a:lvl5pPr>
              <a:tabLst>
                <a:tab pos="6705432" algn="r"/>
              </a:tabLst>
              <a:defRPr sz="1000" baseline="0"/>
            </a:lvl5pPr>
            <a:lvl6pPr>
              <a:defRPr sz="2133"/>
            </a:lvl6pPr>
            <a:lvl7pPr>
              <a:defRPr sz="2133"/>
            </a:lvl7pPr>
            <a:lvl8pPr>
              <a:defRPr sz="2133"/>
            </a:lvl8pPr>
            <a:lvl9pPr>
              <a:defRPr sz="2133"/>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9"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1031036312"/>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ext and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469900" y="1665288"/>
            <a:ext cx="5480400" cy="4317502"/>
          </a:xfrm>
          <a:prstGeom prst="rect">
            <a:avLst/>
          </a:prstGeom>
        </p:spPr>
        <p:txBody>
          <a:bodyPr>
            <a:noAutofit/>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Chart Placeholder 2"/>
          <p:cNvSpPr>
            <a:spLocks noGrp="1"/>
          </p:cNvSpPr>
          <p:nvPr>
            <p:ph type="chart" sz="quarter" idx="21"/>
          </p:nvPr>
        </p:nvSpPr>
        <p:spPr>
          <a:xfrm>
            <a:off x="6239584" y="2125013"/>
            <a:ext cx="5482516" cy="3857777"/>
          </a:xfrm>
        </p:spPr>
        <p:txBody>
          <a:bodyPr>
            <a:noAutofit/>
          </a:bodyPr>
          <a:lstStyle/>
          <a:p>
            <a:r>
              <a:rPr lang="en-US" noProof="0"/>
              <a:t>Click icon to add chart</a:t>
            </a:r>
          </a:p>
        </p:txBody>
      </p:sp>
      <p:sp>
        <p:nvSpPr>
          <p:cNvPr id="6" name="Text Placeholder 5"/>
          <p:cNvSpPr>
            <a:spLocks noGrp="1"/>
          </p:cNvSpPr>
          <p:nvPr>
            <p:ph type="body" sz="quarter" idx="22"/>
          </p:nvPr>
        </p:nvSpPr>
        <p:spPr>
          <a:xfrm>
            <a:off x="6239584" y="1655763"/>
            <a:ext cx="5482516" cy="420687"/>
          </a:xfrm>
        </p:spPr>
        <p:txBody>
          <a:bodyPr>
            <a:noAutofit/>
          </a:bodyPr>
          <a:lstStyle/>
          <a:p>
            <a:pPr lvl="0"/>
            <a:r>
              <a:rPr lang="en-US" noProof="0"/>
              <a:t>Click to edit Master text styles</a:t>
            </a:r>
          </a:p>
        </p:txBody>
      </p:sp>
      <p:sp>
        <p:nvSpPr>
          <p:cNvPr id="9" name="Text Placeholder 7"/>
          <p:cNvSpPr>
            <a:spLocks noGrp="1"/>
          </p:cNvSpPr>
          <p:nvPr>
            <p:ph type="body" sz="quarter" idx="23"/>
          </p:nvPr>
        </p:nvSpPr>
        <p:spPr>
          <a:xfrm>
            <a:off x="468000" y="5982790"/>
            <a:ext cx="11252201" cy="316411"/>
          </a:xfrm>
        </p:spPr>
        <p:txBody>
          <a:bodyPr>
            <a:noAutofit/>
          </a:bodyPr>
          <a:lstStyle>
            <a:lvl1pPr>
              <a:spcAft>
                <a:spcPts val="0"/>
              </a:spcAft>
              <a:defRPr sz="900"/>
            </a:lvl1pPr>
          </a:lstStyle>
          <a:p>
            <a:pPr lvl="0"/>
            <a:r>
              <a:rPr lang="en-US" noProof="0"/>
              <a:t>Click to edit Master text styles</a:t>
            </a:r>
          </a:p>
        </p:txBody>
      </p:sp>
      <p:sp>
        <p:nvSpPr>
          <p:cNvPr id="12"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4"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2179466235"/>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 chart">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6239584" y="2125013"/>
            <a:ext cx="5482516" cy="3857777"/>
          </a:xfrm>
        </p:spPr>
        <p:txBody>
          <a:bodyPr>
            <a:noAutofit/>
          </a:bodyPr>
          <a:lstStyle/>
          <a:p>
            <a:r>
              <a:rPr lang="en-US" noProof="0"/>
              <a:t>Click icon to add chart</a:t>
            </a:r>
          </a:p>
        </p:txBody>
      </p:sp>
      <p:sp>
        <p:nvSpPr>
          <p:cNvPr id="6" name="Text Placeholder 5"/>
          <p:cNvSpPr>
            <a:spLocks noGrp="1"/>
          </p:cNvSpPr>
          <p:nvPr>
            <p:ph type="body" sz="quarter" idx="22"/>
          </p:nvPr>
        </p:nvSpPr>
        <p:spPr>
          <a:xfrm>
            <a:off x="6239585" y="1654028"/>
            <a:ext cx="5482516" cy="420687"/>
          </a:xfrm>
        </p:spPr>
        <p:txBody>
          <a:bodyPr>
            <a:noAutofit/>
          </a:bodyPr>
          <a:lstStyle/>
          <a:p>
            <a:pPr lvl="0"/>
            <a:r>
              <a:rPr lang="en-US" noProof="0"/>
              <a:t>Click to edit Master text styles</a:t>
            </a:r>
          </a:p>
        </p:txBody>
      </p:sp>
      <p:sp>
        <p:nvSpPr>
          <p:cNvPr id="9" name="Chart Placeholder 2"/>
          <p:cNvSpPr>
            <a:spLocks noGrp="1"/>
          </p:cNvSpPr>
          <p:nvPr>
            <p:ph type="chart" sz="quarter" idx="24"/>
          </p:nvPr>
        </p:nvSpPr>
        <p:spPr>
          <a:xfrm>
            <a:off x="469900" y="2125013"/>
            <a:ext cx="5482517" cy="3857777"/>
          </a:xfrm>
        </p:spPr>
        <p:txBody>
          <a:bodyPr>
            <a:noAutofit/>
          </a:bodyPr>
          <a:lstStyle/>
          <a:p>
            <a:r>
              <a:rPr lang="en-US" noProof="0"/>
              <a:t>Click icon to add chart</a:t>
            </a:r>
          </a:p>
        </p:txBody>
      </p:sp>
      <p:sp>
        <p:nvSpPr>
          <p:cNvPr id="12" name="Text Placeholder 5"/>
          <p:cNvSpPr>
            <a:spLocks noGrp="1"/>
          </p:cNvSpPr>
          <p:nvPr>
            <p:ph type="body" sz="quarter" idx="25"/>
          </p:nvPr>
        </p:nvSpPr>
        <p:spPr>
          <a:xfrm>
            <a:off x="469898" y="1665288"/>
            <a:ext cx="5482517" cy="409427"/>
          </a:xfrm>
        </p:spPr>
        <p:txBody>
          <a:bodyPr>
            <a:noAutofit/>
          </a:bodyPr>
          <a:lstStyle/>
          <a:p>
            <a:pPr lvl="0"/>
            <a:r>
              <a:rPr lang="en-US" noProof="0"/>
              <a:t>Click to edit Master text styles</a:t>
            </a:r>
          </a:p>
        </p:txBody>
      </p:sp>
      <p:sp>
        <p:nvSpPr>
          <p:cNvPr id="14" name="Text Placeholder 7"/>
          <p:cNvSpPr>
            <a:spLocks noGrp="1"/>
          </p:cNvSpPr>
          <p:nvPr>
            <p:ph type="body" sz="quarter" idx="23"/>
          </p:nvPr>
        </p:nvSpPr>
        <p:spPr>
          <a:xfrm>
            <a:off x="468000" y="5982790"/>
            <a:ext cx="11252201" cy="316411"/>
          </a:xfrm>
        </p:spPr>
        <p:txBody>
          <a:bodyPr>
            <a:noAutofit/>
          </a:bodyPr>
          <a:lstStyle>
            <a:lvl1pPr>
              <a:spcAft>
                <a:spcPts val="0"/>
              </a:spcAft>
              <a:defRPr sz="900"/>
            </a:lvl1pPr>
          </a:lstStyle>
          <a:p>
            <a:pPr lvl="0"/>
            <a:r>
              <a:rPr lang="en-US" noProof="0"/>
              <a:t>Click to edit Master text styles</a:t>
            </a:r>
          </a:p>
        </p:txBody>
      </p:sp>
      <p:sp>
        <p:nvSpPr>
          <p:cNvPr id="16"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7"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120028567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 column content">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469900" y="1665289"/>
            <a:ext cx="4431857" cy="4633913"/>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Content Placeholder 3"/>
          <p:cNvSpPr>
            <a:spLocks noGrp="1"/>
          </p:cNvSpPr>
          <p:nvPr>
            <p:ph sz="quarter" idx="16"/>
          </p:nvPr>
        </p:nvSpPr>
        <p:spPr>
          <a:xfrm>
            <a:off x="5482100" y="1700213"/>
            <a:ext cx="6240000" cy="4598989"/>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1"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189027477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7455116" y="1626099"/>
            <a:ext cx="4266983"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p:txBody>
      </p:sp>
      <p:sp>
        <p:nvSpPr>
          <p:cNvPr id="8" name="Content Placeholder 3"/>
          <p:cNvSpPr>
            <a:spLocks noGrp="1"/>
          </p:cNvSpPr>
          <p:nvPr>
            <p:ph sz="quarter" idx="16"/>
          </p:nvPr>
        </p:nvSpPr>
        <p:spPr>
          <a:xfrm>
            <a:off x="469900" y="1665288"/>
            <a:ext cx="6660866" cy="4633913"/>
          </a:xfrm>
          <a:prstGeom prst="rect">
            <a:avLst/>
          </a:prstGeom>
        </p:spPr>
        <p:txBody>
          <a:bodyPr>
            <a:noAutofit/>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1"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980198571"/>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am profile">
    <p:spTree>
      <p:nvGrpSpPr>
        <p:cNvPr id="1" name=""/>
        <p:cNvGrpSpPr/>
        <p:nvPr/>
      </p:nvGrpSpPr>
      <p:grpSpPr>
        <a:xfrm>
          <a:off x="0" y="0"/>
          <a:ext cx="0" cy="0"/>
          <a:chOff x="0" y="0"/>
          <a:chExt cx="0" cy="0"/>
        </a:xfrm>
      </p:grpSpPr>
      <p:sp>
        <p:nvSpPr>
          <p:cNvPr id="4" name="Picture Placeholder 6"/>
          <p:cNvSpPr>
            <a:spLocks noGrp="1"/>
          </p:cNvSpPr>
          <p:nvPr>
            <p:ph type="pic" sz="quarter" idx="13"/>
          </p:nvPr>
        </p:nvSpPr>
        <p:spPr>
          <a:xfrm>
            <a:off x="488742" y="1700213"/>
            <a:ext cx="2664000" cy="1260000"/>
          </a:xfrm>
        </p:spPr>
        <p:txBody>
          <a:bodyPr lIns="0" tIns="0" rIns="0" bIns="0">
            <a:noAutofit/>
          </a:bodyPr>
          <a:lstStyle/>
          <a:p>
            <a:r>
              <a:rPr lang="en-US" noProof="0"/>
              <a:t>Click icon to add picture</a:t>
            </a:r>
          </a:p>
        </p:txBody>
      </p:sp>
      <p:sp>
        <p:nvSpPr>
          <p:cNvPr id="5" name="Picture Placeholder 6"/>
          <p:cNvSpPr>
            <a:spLocks noGrp="1"/>
          </p:cNvSpPr>
          <p:nvPr>
            <p:ph type="pic" sz="quarter" idx="14"/>
          </p:nvPr>
        </p:nvSpPr>
        <p:spPr>
          <a:xfrm>
            <a:off x="3341040" y="1700212"/>
            <a:ext cx="2664000" cy="1260000"/>
          </a:xfrm>
        </p:spPr>
        <p:txBody>
          <a:bodyPr lIns="0" tIns="0" rIns="0" bIns="0">
            <a:noAutofit/>
          </a:bodyPr>
          <a:lstStyle/>
          <a:p>
            <a:r>
              <a:rPr lang="en-US" noProof="0"/>
              <a:t>Click icon to add picture</a:t>
            </a:r>
          </a:p>
        </p:txBody>
      </p:sp>
      <p:sp>
        <p:nvSpPr>
          <p:cNvPr id="6" name="Picture Placeholder 6"/>
          <p:cNvSpPr>
            <a:spLocks noGrp="1"/>
          </p:cNvSpPr>
          <p:nvPr>
            <p:ph type="pic" sz="quarter" idx="15"/>
          </p:nvPr>
        </p:nvSpPr>
        <p:spPr>
          <a:xfrm>
            <a:off x="6193338" y="1700212"/>
            <a:ext cx="2664000" cy="1260000"/>
          </a:xfrm>
        </p:spPr>
        <p:txBody>
          <a:bodyPr lIns="0" tIns="0" rIns="0" bIns="0">
            <a:noAutofit/>
          </a:bodyPr>
          <a:lstStyle/>
          <a:p>
            <a:r>
              <a:rPr lang="en-US" noProof="0"/>
              <a:t>Click icon to add picture</a:t>
            </a:r>
          </a:p>
        </p:txBody>
      </p:sp>
      <p:sp>
        <p:nvSpPr>
          <p:cNvPr id="7" name="Picture Placeholder 6"/>
          <p:cNvSpPr>
            <a:spLocks noGrp="1"/>
          </p:cNvSpPr>
          <p:nvPr>
            <p:ph type="pic" sz="quarter" idx="16"/>
          </p:nvPr>
        </p:nvSpPr>
        <p:spPr>
          <a:xfrm>
            <a:off x="9045636" y="1700212"/>
            <a:ext cx="2664000" cy="1260000"/>
          </a:xfrm>
        </p:spPr>
        <p:txBody>
          <a:bodyPr lIns="0" tIns="0" rIns="0" bIns="0">
            <a:noAutofit/>
          </a:bodyPr>
          <a:lstStyle/>
          <a:p>
            <a:r>
              <a:rPr lang="en-US" noProof="0"/>
              <a:t>Click icon to add picture</a:t>
            </a:r>
          </a:p>
        </p:txBody>
      </p:sp>
      <p:sp>
        <p:nvSpPr>
          <p:cNvPr id="9" name="Text Placeholder 8"/>
          <p:cNvSpPr>
            <a:spLocks noGrp="1"/>
          </p:cNvSpPr>
          <p:nvPr>
            <p:ph type="body" sz="quarter" idx="17"/>
          </p:nvPr>
        </p:nvSpPr>
        <p:spPr>
          <a:xfrm>
            <a:off x="482363" y="3076573"/>
            <a:ext cx="2640000" cy="3222628"/>
          </a:xfrm>
        </p:spPr>
        <p:txBody>
          <a:bodyPr/>
          <a:lstStyle>
            <a:lvl1pPr>
              <a:defRPr b="1">
                <a:solidFill>
                  <a:schemeClr val="accent1"/>
                </a:solidFill>
              </a:defRPr>
            </a:lvl1pPr>
            <a:lvl2pPr>
              <a:spcAft>
                <a:spcPts val="0"/>
              </a:spcAft>
              <a:defRPr/>
            </a:lvl2pPr>
            <a:lvl3pPr marL="0" indent="0">
              <a:spcAft>
                <a:spcPts val="0"/>
              </a:spcAft>
              <a:buNone/>
              <a:defRPr/>
            </a:lvl3pPr>
            <a:lvl4pPr marL="235194" indent="-235194">
              <a:spcAft>
                <a:spcPts val="0"/>
              </a:spcAft>
              <a:buFont typeface="Arial" panose="020B0604020202020204" pitchFamily="34" charset="0"/>
              <a:buChar char="•"/>
              <a:defRPr/>
            </a:lvl4pPr>
            <a:lvl5pPr marL="475188" indent="-235194">
              <a:spcAft>
                <a:spcPts val="0"/>
              </a:spcAft>
              <a:defRPr baseline="0"/>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8"/>
          </p:nvPr>
        </p:nvSpPr>
        <p:spPr>
          <a:xfrm>
            <a:off x="6207211" y="3079742"/>
            <a:ext cx="2640000" cy="3222628"/>
          </a:xfrm>
        </p:spPr>
        <p:txBody>
          <a:bodyPr/>
          <a:lstStyle>
            <a:lvl1pPr>
              <a:defRPr b="1">
                <a:solidFill>
                  <a:schemeClr val="accent1"/>
                </a:solidFill>
              </a:defRPr>
            </a:lvl1pPr>
            <a:lvl2pPr>
              <a:spcAft>
                <a:spcPts val="0"/>
              </a:spcAft>
              <a:defRPr/>
            </a:lvl2pPr>
            <a:lvl3pPr marL="0" indent="0">
              <a:spcAft>
                <a:spcPts val="0"/>
              </a:spcAft>
              <a:buNone/>
              <a:defRPr/>
            </a:lvl3pPr>
            <a:lvl4pPr marL="235194" indent="-235194">
              <a:spcAft>
                <a:spcPts val="0"/>
              </a:spcAft>
              <a:buFont typeface="Arial" panose="020B0604020202020204" pitchFamily="34" charset="0"/>
              <a:buChar char="•"/>
              <a:defRPr/>
            </a:lvl4pPr>
            <a:lvl5pPr marL="475188" indent="-235194">
              <a:spcAft>
                <a:spcPts val="0"/>
              </a:spcAft>
              <a:defRPr baseline="0"/>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19"/>
          </p:nvPr>
        </p:nvSpPr>
        <p:spPr>
          <a:xfrm>
            <a:off x="3344787" y="3076573"/>
            <a:ext cx="2640000" cy="3222628"/>
          </a:xfrm>
        </p:spPr>
        <p:txBody>
          <a:bodyPr/>
          <a:lstStyle>
            <a:lvl1pPr>
              <a:defRPr b="1">
                <a:solidFill>
                  <a:schemeClr val="accent1"/>
                </a:solidFill>
              </a:defRPr>
            </a:lvl1pPr>
            <a:lvl2pPr>
              <a:spcAft>
                <a:spcPts val="0"/>
              </a:spcAft>
              <a:defRPr/>
            </a:lvl2pPr>
            <a:lvl3pPr marL="0" indent="0">
              <a:spcAft>
                <a:spcPts val="0"/>
              </a:spcAft>
              <a:buNone/>
              <a:defRPr/>
            </a:lvl3pPr>
            <a:lvl4pPr marL="235194" indent="-235194">
              <a:spcAft>
                <a:spcPts val="0"/>
              </a:spcAft>
              <a:buFont typeface="Arial" panose="020B0604020202020204" pitchFamily="34" charset="0"/>
              <a:buChar char="•"/>
              <a:defRPr/>
            </a:lvl4pPr>
            <a:lvl5pPr marL="475188" indent="-235194">
              <a:spcAft>
                <a:spcPts val="0"/>
              </a:spcAft>
              <a:defRPr baseline="0"/>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Text Placeholder 8"/>
          <p:cNvSpPr>
            <a:spLocks noGrp="1"/>
          </p:cNvSpPr>
          <p:nvPr>
            <p:ph type="body" sz="quarter" idx="20"/>
          </p:nvPr>
        </p:nvSpPr>
        <p:spPr>
          <a:xfrm>
            <a:off x="9069636" y="3079742"/>
            <a:ext cx="2640000" cy="3222628"/>
          </a:xfrm>
        </p:spPr>
        <p:txBody>
          <a:bodyPr/>
          <a:lstStyle>
            <a:lvl1pPr>
              <a:defRPr b="1">
                <a:solidFill>
                  <a:schemeClr val="accent1"/>
                </a:solidFill>
              </a:defRPr>
            </a:lvl1pPr>
            <a:lvl2pPr>
              <a:spcAft>
                <a:spcPts val="0"/>
              </a:spcAft>
              <a:defRPr/>
            </a:lvl2pPr>
            <a:lvl3pPr marL="0" indent="0">
              <a:spcAft>
                <a:spcPts val="0"/>
              </a:spcAft>
              <a:buNone/>
              <a:defRPr/>
            </a:lvl3pPr>
            <a:lvl4pPr marL="235194" indent="-235194">
              <a:spcAft>
                <a:spcPts val="0"/>
              </a:spcAft>
              <a:buFont typeface="Arial" panose="020B0604020202020204" pitchFamily="34" charset="0"/>
              <a:buChar char="•"/>
              <a:defRPr/>
            </a:lvl4pPr>
            <a:lvl5pPr marL="475188" indent="-235194">
              <a:spcAft>
                <a:spcPts val="0"/>
              </a:spcAft>
              <a:defRPr baseline="0"/>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Text Placeholder 8"/>
          <p:cNvSpPr>
            <a:spLocks noGrp="1"/>
          </p:cNvSpPr>
          <p:nvPr>
            <p:ph type="body" sz="quarter" idx="21"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5"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3930325268"/>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Circ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210150" y="1530450"/>
            <a:ext cx="3780000" cy="3780000"/>
          </a:xfrm>
          <a:prstGeom prst="ellipse">
            <a:avLst/>
          </a:prstGeom>
          <a:ln w="25400">
            <a:solidFill>
              <a:schemeClr val="accent1"/>
            </a:solidFill>
          </a:ln>
        </p:spPr>
        <p:txBody>
          <a:bodyPr lIns="108000" tIns="108000" rIns="108000" bIns="108000" anchor="ctr" anchorCtr="0">
            <a:normAutofit/>
          </a:bodyPr>
          <a:lstStyle>
            <a:lvl1pPr algn="ctr">
              <a:lnSpc>
                <a:spcPts val="3800"/>
              </a:lnSpc>
              <a:defRPr sz="3200" b="0">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Subtitle 2"/>
          <p:cNvSpPr>
            <a:spLocks noGrp="1"/>
          </p:cNvSpPr>
          <p:nvPr>
            <p:ph type="subTitle" idx="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60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6" name="Group 15"/>
          <p:cNvGrpSpPr>
            <a:grpSpLocks noChangeAspect="1"/>
          </p:cNvGrpSpPr>
          <p:nvPr userDrawn="1"/>
        </p:nvGrpSpPr>
        <p:grpSpPr>
          <a:xfrm>
            <a:off x="469900" y="457761"/>
            <a:ext cx="1998000" cy="374400"/>
            <a:chOff x="398463" y="404813"/>
            <a:chExt cx="1627187" cy="307976"/>
          </a:xfrm>
          <a:solidFill>
            <a:schemeClr val="tx1"/>
          </a:solidFill>
        </p:grpSpPr>
        <p:sp>
          <p:nvSpPr>
            <p:cNvPr id="17"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8"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9"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0"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121222021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4088">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eam profile 2">
    <p:spTree>
      <p:nvGrpSpPr>
        <p:cNvPr id="1" name=""/>
        <p:cNvGrpSpPr/>
        <p:nvPr/>
      </p:nvGrpSpPr>
      <p:grpSpPr>
        <a:xfrm>
          <a:off x="0" y="0"/>
          <a:ext cx="0" cy="0"/>
          <a:chOff x="0" y="0"/>
          <a:chExt cx="0" cy="0"/>
        </a:xfrm>
      </p:grpSpPr>
      <p:sp>
        <p:nvSpPr>
          <p:cNvPr id="4" name="Rectangle 3"/>
          <p:cNvSpPr/>
          <p:nvPr userDrawn="1"/>
        </p:nvSpPr>
        <p:spPr>
          <a:xfrm>
            <a:off x="476780" y="170386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5" name="Rectangle 4"/>
          <p:cNvSpPr/>
          <p:nvPr userDrawn="1"/>
        </p:nvSpPr>
        <p:spPr>
          <a:xfrm>
            <a:off x="6184900" y="170386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6" name="Rectangle 5"/>
          <p:cNvSpPr/>
          <p:nvPr userDrawn="1"/>
        </p:nvSpPr>
        <p:spPr>
          <a:xfrm>
            <a:off x="469900" y="406517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7" name="Rectangle 6"/>
          <p:cNvSpPr/>
          <p:nvPr userDrawn="1"/>
        </p:nvSpPr>
        <p:spPr>
          <a:xfrm>
            <a:off x="6184900" y="406517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8" name="Picture Placeholder 11"/>
          <p:cNvSpPr>
            <a:spLocks noGrp="1"/>
          </p:cNvSpPr>
          <p:nvPr>
            <p:ph type="pic" sz="quarter" idx="25"/>
          </p:nvPr>
        </p:nvSpPr>
        <p:spPr>
          <a:xfrm>
            <a:off x="476780" y="1880213"/>
            <a:ext cx="2116800" cy="1591200"/>
          </a:xfrm>
        </p:spPr>
        <p:txBody>
          <a:bodyPr/>
          <a:lstStyle>
            <a:lvl1pPr algn="ctr">
              <a:defRPr/>
            </a:lvl1pPr>
          </a:lstStyle>
          <a:p>
            <a:r>
              <a:rPr lang="en-US" noProof="0"/>
              <a:t>Click icon to add picture</a:t>
            </a:r>
          </a:p>
        </p:txBody>
      </p:sp>
      <p:sp>
        <p:nvSpPr>
          <p:cNvPr id="9" name="Picture Placeholder 11"/>
          <p:cNvSpPr>
            <a:spLocks noGrp="1"/>
          </p:cNvSpPr>
          <p:nvPr>
            <p:ph type="pic" sz="quarter" idx="27"/>
          </p:nvPr>
        </p:nvSpPr>
        <p:spPr>
          <a:xfrm>
            <a:off x="6204097" y="1880212"/>
            <a:ext cx="2116800" cy="1591200"/>
          </a:xfrm>
        </p:spPr>
        <p:txBody>
          <a:bodyPr/>
          <a:lstStyle>
            <a:lvl1pPr algn="ctr">
              <a:defRPr/>
            </a:lvl1pPr>
          </a:lstStyle>
          <a:p>
            <a:r>
              <a:rPr lang="en-US" noProof="0"/>
              <a:t>Click icon to add picture</a:t>
            </a:r>
          </a:p>
        </p:txBody>
      </p:sp>
      <p:sp>
        <p:nvSpPr>
          <p:cNvPr id="10" name="Picture Placeholder 11"/>
          <p:cNvSpPr>
            <a:spLocks noGrp="1"/>
          </p:cNvSpPr>
          <p:nvPr>
            <p:ph type="pic" sz="quarter" idx="29"/>
          </p:nvPr>
        </p:nvSpPr>
        <p:spPr>
          <a:xfrm>
            <a:off x="481779" y="4256211"/>
            <a:ext cx="2116800" cy="1591200"/>
          </a:xfrm>
        </p:spPr>
        <p:txBody>
          <a:bodyPr/>
          <a:lstStyle>
            <a:lvl1pPr algn="ctr">
              <a:defRPr/>
            </a:lvl1pPr>
          </a:lstStyle>
          <a:p>
            <a:r>
              <a:rPr lang="en-US" noProof="0"/>
              <a:t>Click icon to add picture</a:t>
            </a:r>
          </a:p>
        </p:txBody>
      </p:sp>
      <p:sp>
        <p:nvSpPr>
          <p:cNvPr id="11" name="Picture Placeholder 11"/>
          <p:cNvSpPr>
            <a:spLocks noGrp="1"/>
          </p:cNvSpPr>
          <p:nvPr>
            <p:ph type="pic" sz="quarter" idx="31"/>
          </p:nvPr>
        </p:nvSpPr>
        <p:spPr>
          <a:xfrm>
            <a:off x="6204097" y="4256211"/>
            <a:ext cx="2116800" cy="1591200"/>
          </a:xfrm>
        </p:spPr>
        <p:txBody>
          <a:bodyPr/>
          <a:lstStyle>
            <a:lvl1pPr algn="ctr">
              <a:defRPr/>
            </a:lvl1pPr>
          </a:lstStyle>
          <a:p>
            <a:r>
              <a:rPr lang="en-US" noProof="0"/>
              <a:t>Click icon to add picture</a:t>
            </a:r>
          </a:p>
        </p:txBody>
      </p:sp>
      <p:sp>
        <p:nvSpPr>
          <p:cNvPr id="13" name="Text Placeholder 12"/>
          <p:cNvSpPr>
            <a:spLocks noGrp="1"/>
          </p:cNvSpPr>
          <p:nvPr>
            <p:ph type="body" sz="quarter" idx="32"/>
          </p:nvPr>
        </p:nvSpPr>
        <p:spPr>
          <a:xfrm>
            <a:off x="2840780" y="1880213"/>
            <a:ext cx="3172800"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4" name="Text Placeholder 12"/>
          <p:cNvSpPr>
            <a:spLocks noGrp="1"/>
          </p:cNvSpPr>
          <p:nvPr>
            <p:ph type="body" sz="quarter" idx="33"/>
          </p:nvPr>
        </p:nvSpPr>
        <p:spPr>
          <a:xfrm>
            <a:off x="8550676" y="1880213"/>
            <a:ext cx="3171024"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5" name="Text Placeholder 12"/>
          <p:cNvSpPr>
            <a:spLocks noGrp="1"/>
          </p:cNvSpPr>
          <p:nvPr>
            <p:ph type="body" sz="quarter" idx="34"/>
          </p:nvPr>
        </p:nvSpPr>
        <p:spPr>
          <a:xfrm>
            <a:off x="2802551" y="4256213"/>
            <a:ext cx="3172800"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6" name="Text Placeholder 12"/>
          <p:cNvSpPr>
            <a:spLocks noGrp="1"/>
          </p:cNvSpPr>
          <p:nvPr>
            <p:ph type="body" sz="quarter" idx="35"/>
          </p:nvPr>
        </p:nvSpPr>
        <p:spPr>
          <a:xfrm>
            <a:off x="8548900" y="4256212"/>
            <a:ext cx="3172800"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8"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9"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3705043249"/>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 picture and text">
    <p:spTree>
      <p:nvGrpSpPr>
        <p:cNvPr id="1" name=""/>
        <p:cNvGrpSpPr/>
        <p:nvPr/>
      </p:nvGrpSpPr>
      <p:grpSpPr>
        <a:xfrm>
          <a:off x="0" y="0"/>
          <a:ext cx="0" cy="0"/>
          <a:chOff x="0" y="0"/>
          <a:chExt cx="0" cy="0"/>
        </a:xfrm>
      </p:grpSpPr>
      <p:sp>
        <p:nvSpPr>
          <p:cNvPr id="4" name="Picture Placeholder 7"/>
          <p:cNvSpPr>
            <a:spLocks noGrp="1"/>
          </p:cNvSpPr>
          <p:nvPr>
            <p:ph type="pic" sz="quarter" idx="13"/>
          </p:nvPr>
        </p:nvSpPr>
        <p:spPr>
          <a:xfrm>
            <a:off x="469900" y="1700213"/>
            <a:ext cx="3627438" cy="2052830"/>
          </a:xfrm>
        </p:spPr>
        <p:txBody>
          <a:bodyPr/>
          <a:lstStyle/>
          <a:p>
            <a:r>
              <a:rPr lang="en-US" noProof="0"/>
              <a:t>Click icon to add picture</a:t>
            </a:r>
          </a:p>
        </p:txBody>
      </p:sp>
      <p:sp>
        <p:nvSpPr>
          <p:cNvPr id="5" name="Picture Placeholder 7"/>
          <p:cNvSpPr>
            <a:spLocks noGrp="1"/>
          </p:cNvSpPr>
          <p:nvPr>
            <p:ph type="pic" sz="quarter" idx="14"/>
          </p:nvPr>
        </p:nvSpPr>
        <p:spPr>
          <a:xfrm>
            <a:off x="8082784" y="1700213"/>
            <a:ext cx="3639316" cy="2059099"/>
          </a:xfrm>
        </p:spPr>
        <p:txBody>
          <a:bodyPr/>
          <a:lstStyle/>
          <a:p>
            <a:r>
              <a:rPr lang="en-US" noProof="0"/>
              <a:t>Click icon to add picture</a:t>
            </a:r>
          </a:p>
        </p:txBody>
      </p:sp>
      <p:sp>
        <p:nvSpPr>
          <p:cNvPr id="6" name="Picture Placeholder 7"/>
          <p:cNvSpPr>
            <a:spLocks noGrp="1"/>
          </p:cNvSpPr>
          <p:nvPr>
            <p:ph type="pic" sz="quarter" idx="15"/>
          </p:nvPr>
        </p:nvSpPr>
        <p:spPr>
          <a:xfrm>
            <a:off x="4284188" y="1700212"/>
            <a:ext cx="3636962" cy="2057767"/>
          </a:xfrm>
        </p:spPr>
        <p:txBody>
          <a:bodyPr/>
          <a:lstStyle/>
          <a:p>
            <a:r>
              <a:rPr lang="en-US" noProof="0"/>
              <a:t>Click icon to add picture</a:t>
            </a:r>
          </a:p>
        </p:txBody>
      </p:sp>
      <p:sp>
        <p:nvSpPr>
          <p:cNvPr id="9" name="Text Placeholder 18"/>
          <p:cNvSpPr>
            <a:spLocks noGrp="1"/>
          </p:cNvSpPr>
          <p:nvPr>
            <p:ph idx="1" hasCustomPrompt="1"/>
          </p:nvPr>
        </p:nvSpPr>
        <p:spPr>
          <a:xfrm>
            <a:off x="469900" y="3832225"/>
            <a:ext cx="3627438" cy="218144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18"/>
          <p:cNvSpPr>
            <a:spLocks noGrp="1"/>
          </p:cNvSpPr>
          <p:nvPr>
            <p:ph idx="16" hasCustomPrompt="1"/>
          </p:nvPr>
        </p:nvSpPr>
        <p:spPr>
          <a:xfrm>
            <a:off x="4278313" y="3832224"/>
            <a:ext cx="3636962" cy="2186686"/>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Text Placeholder 18"/>
          <p:cNvSpPr>
            <a:spLocks noGrp="1"/>
          </p:cNvSpPr>
          <p:nvPr>
            <p:ph idx="17" hasCustomPrompt="1"/>
          </p:nvPr>
        </p:nvSpPr>
        <p:spPr>
          <a:xfrm>
            <a:off x="8082784" y="3832224"/>
            <a:ext cx="3639316" cy="218810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18"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2"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3395560946"/>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5"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428195933"/>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Qualifications 2 x 1">
    <p:spTree>
      <p:nvGrpSpPr>
        <p:cNvPr id="1" name=""/>
        <p:cNvGrpSpPr/>
        <p:nvPr/>
      </p:nvGrpSpPr>
      <p:grpSpPr>
        <a:xfrm>
          <a:off x="0" y="0"/>
          <a:ext cx="0" cy="0"/>
          <a:chOff x="0" y="0"/>
          <a:chExt cx="0" cy="0"/>
        </a:xfrm>
      </p:grpSpPr>
      <p:sp>
        <p:nvSpPr>
          <p:cNvPr id="10"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1" name="Title Placeholder 1"/>
          <p:cNvSpPr>
            <a:spLocks noGrp="1"/>
          </p:cNvSpPr>
          <p:nvPr>
            <p:ph type="title"/>
          </p:nvPr>
        </p:nvSpPr>
        <p:spPr>
          <a:xfrm>
            <a:off x="469900" y="402586"/>
            <a:ext cx="11252200" cy="3341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
        <p:nvSpPr>
          <p:cNvPr id="14" name="Text Placeholder 8"/>
          <p:cNvSpPr>
            <a:spLocks noGrp="1"/>
          </p:cNvSpPr>
          <p:nvPr>
            <p:ph type="body" sz="quarter" idx="17"/>
          </p:nvPr>
        </p:nvSpPr>
        <p:spPr>
          <a:xfrm>
            <a:off x="469899" y="1857892"/>
            <a:ext cx="5544000" cy="1695451"/>
          </a:xfrm>
        </p:spPr>
        <p:txBody>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8"/>
          <p:cNvSpPr>
            <a:spLocks noGrp="1"/>
          </p:cNvSpPr>
          <p:nvPr>
            <p:ph type="body" sz="quarter" idx="21"/>
          </p:nvPr>
        </p:nvSpPr>
        <p:spPr>
          <a:xfrm>
            <a:off x="6177462" y="1857892"/>
            <a:ext cx="5544000" cy="1695451"/>
          </a:xfrm>
        </p:spPr>
        <p:txBody>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Rectangle 16"/>
          <p:cNvSpPr/>
          <p:nvPr userDrawn="1"/>
        </p:nvSpPr>
        <p:spPr>
          <a:xfrm>
            <a:off x="469899"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333"/>
              </a:spcAft>
            </a:pPr>
            <a:endParaRPr lang="en-US" sz="1467" noProof="0">
              <a:solidFill>
                <a:schemeClr val="bg1"/>
              </a:solidFill>
            </a:endParaRPr>
          </a:p>
        </p:txBody>
      </p:sp>
      <p:sp>
        <p:nvSpPr>
          <p:cNvPr id="18" name="Rectangle 17"/>
          <p:cNvSpPr/>
          <p:nvPr userDrawn="1"/>
        </p:nvSpPr>
        <p:spPr>
          <a:xfrm>
            <a:off x="6167796"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333"/>
              </a:spcAft>
            </a:pPr>
            <a:endParaRPr lang="en-US" sz="1467" noProof="0">
              <a:solidFill>
                <a:schemeClr val="bg1"/>
              </a:solidFill>
            </a:endParaRPr>
          </a:p>
        </p:txBody>
      </p:sp>
      <p:sp>
        <p:nvSpPr>
          <p:cNvPr id="19" name="Picture Placeholder 29"/>
          <p:cNvSpPr>
            <a:spLocks noGrp="1"/>
          </p:cNvSpPr>
          <p:nvPr>
            <p:ph type="pic" sz="quarter" idx="20" hasCustomPrompt="1"/>
          </p:nvPr>
        </p:nvSpPr>
        <p:spPr>
          <a:xfrm>
            <a:off x="10467635" y="1857892"/>
            <a:ext cx="1244161" cy="549275"/>
          </a:xfrm>
        </p:spPr>
        <p:txBody>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20" name="Picture Placeholder 29"/>
          <p:cNvSpPr>
            <a:spLocks noGrp="1"/>
          </p:cNvSpPr>
          <p:nvPr>
            <p:ph type="pic" sz="quarter" idx="19" hasCustomPrompt="1"/>
          </p:nvPr>
        </p:nvSpPr>
        <p:spPr>
          <a:xfrm>
            <a:off x="4734795" y="1863917"/>
            <a:ext cx="1244906" cy="549275"/>
          </a:xfrm>
        </p:spPr>
        <p:txBody>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Tree>
    <p:extLst>
      <p:ext uri="{BB962C8B-B14F-4D97-AF65-F5344CB8AC3E}">
        <p14:creationId xmlns:p14="http://schemas.microsoft.com/office/powerpoint/2010/main" val="4239408974"/>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Qualifications 2 x 2">
    <p:spTree>
      <p:nvGrpSpPr>
        <p:cNvPr id="1" name=""/>
        <p:cNvGrpSpPr/>
        <p:nvPr/>
      </p:nvGrpSpPr>
      <p:grpSpPr>
        <a:xfrm>
          <a:off x="0" y="0"/>
          <a:ext cx="0" cy="0"/>
          <a:chOff x="0" y="0"/>
          <a:chExt cx="0" cy="0"/>
        </a:xfrm>
      </p:grpSpPr>
      <p:sp>
        <p:nvSpPr>
          <p:cNvPr id="8" name="Text Placeholder 8"/>
          <p:cNvSpPr>
            <a:spLocks noGrp="1"/>
          </p:cNvSpPr>
          <p:nvPr>
            <p:ph type="body" sz="quarter" idx="17"/>
          </p:nvPr>
        </p:nvSpPr>
        <p:spPr>
          <a:xfrm>
            <a:off x="469899" y="1857892"/>
            <a:ext cx="5544000" cy="1695451"/>
          </a:xfrm>
        </p:spPr>
        <p:txBody>
          <a:bodyPr>
            <a:noAutofit/>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21"/>
          </p:nvPr>
        </p:nvSpPr>
        <p:spPr>
          <a:xfrm>
            <a:off x="6177462" y="1857892"/>
            <a:ext cx="5544000" cy="1695451"/>
          </a:xfrm>
        </p:spPr>
        <p:txBody>
          <a:bodyPr>
            <a:noAutofit/>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Rectangle 3"/>
          <p:cNvSpPr/>
          <p:nvPr userDrawn="1"/>
        </p:nvSpPr>
        <p:spPr>
          <a:xfrm>
            <a:off x="469899"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5" name="Rectangle 4"/>
          <p:cNvSpPr/>
          <p:nvPr userDrawn="1"/>
        </p:nvSpPr>
        <p:spPr>
          <a:xfrm>
            <a:off x="6167796"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7" name="Picture Placeholder 29"/>
          <p:cNvSpPr>
            <a:spLocks noGrp="1"/>
          </p:cNvSpPr>
          <p:nvPr>
            <p:ph type="pic" sz="quarter" idx="20" hasCustomPrompt="1"/>
          </p:nvPr>
        </p:nvSpPr>
        <p:spPr>
          <a:xfrm>
            <a:off x="10467635" y="1857892"/>
            <a:ext cx="1244161"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10" name="Text Placeholder 8"/>
          <p:cNvSpPr>
            <a:spLocks noGrp="1"/>
          </p:cNvSpPr>
          <p:nvPr>
            <p:ph type="body" sz="quarter" idx="22"/>
          </p:nvPr>
        </p:nvSpPr>
        <p:spPr>
          <a:xfrm>
            <a:off x="469899" y="4249681"/>
            <a:ext cx="5544000" cy="1695451"/>
          </a:xfrm>
        </p:spPr>
        <p:txBody>
          <a:bodyPr>
            <a:noAutofit/>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23"/>
          </p:nvPr>
        </p:nvSpPr>
        <p:spPr>
          <a:xfrm>
            <a:off x="6177460" y="4249681"/>
            <a:ext cx="5544000" cy="1695451"/>
          </a:xfrm>
        </p:spPr>
        <p:txBody>
          <a:bodyPr>
            <a:noAutofit/>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Rectangle 11"/>
          <p:cNvSpPr/>
          <p:nvPr userDrawn="1"/>
        </p:nvSpPr>
        <p:spPr>
          <a:xfrm>
            <a:off x="469899" y="4103519"/>
            <a:ext cx="5544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13" name="Rectangle 12"/>
          <p:cNvSpPr/>
          <p:nvPr userDrawn="1"/>
        </p:nvSpPr>
        <p:spPr>
          <a:xfrm>
            <a:off x="6167796" y="4103519"/>
            <a:ext cx="5544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14" name="Picture Placeholder 29"/>
          <p:cNvSpPr>
            <a:spLocks noGrp="1"/>
          </p:cNvSpPr>
          <p:nvPr>
            <p:ph type="pic" sz="quarter" idx="24" hasCustomPrompt="1"/>
          </p:nvPr>
        </p:nvSpPr>
        <p:spPr>
          <a:xfrm>
            <a:off x="4700436" y="4249683"/>
            <a:ext cx="1274916"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15" name="Picture Placeholder 29"/>
          <p:cNvSpPr>
            <a:spLocks noGrp="1"/>
          </p:cNvSpPr>
          <p:nvPr>
            <p:ph type="pic" sz="quarter" idx="25" hasCustomPrompt="1"/>
          </p:nvPr>
        </p:nvSpPr>
        <p:spPr>
          <a:xfrm>
            <a:off x="10459036" y="4248209"/>
            <a:ext cx="1244160"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17" name="Picture Placeholder 29"/>
          <p:cNvSpPr>
            <a:spLocks noGrp="1"/>
          </p:cNvSpPr>
          <p:nvPr>
            <p:ph type="pic" sz="quarter" idx="19" hasCustomPrompt="1"/>
          </p:nvPr>
        </p:nvSpPr>
        <p:spPr>
          <a:xfrm>
            <a:off x="4734795" y="1863917"/>
            <a:ext cx="1244906"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18"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9"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3897561385"/>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 column green line">
    <p:spTree>
      <p:nvGrpSpPr>
        <p:cNvPr id="1" name=""/>
        <p:cNvGrpSpPr/>
        <p:nvPr/>
      </p:nvGrpSpPr>
      <p:grpSpPr>
        <a:xfrm>
          <a:off x="0" y="0"/>
          <a:ext cx="0" cy="0"/>
          <a:chOff x="0" y="0"/>
          <a:chExt cx="0" cy="0"/>
        </a:xfrm>
      </p:grpSpPr>
      <p:sp>
        <p:nvSpPr>
          <p:cNvPr id="4" name="Rectangle 3"/>
          <p:cNvSpPr/>
          <p:nvPr userDrawn="1"/>
        </p:nvSpPr>
        <p:spPr>
          <a:xfrm>
            <a:off x="4278313" y="1705968"/>
            <a:ext cx="3636962"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5" name="Rectangle 4"/>
          <p:cNvSpPr/>
          <p:nvPr userDrawn="1"/>
        </p:nvSpPr>
        <p:spPr>
          <a:xfrm>
            <a:off x="469900" y="1705968"/>
            <a:ext cx="3627438"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6" name="Rectangle 5"/>
          <p:cNvSpPr/>
          <p:nvPr userDrawn="1"/>
        </p:nvSpPr>
        <p:spPr>
          <a:xfrm>
            <a:off x="8104176" y="1705968"/>
            <a:ext cx="3629025"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7" name="Text Placeholder 8"/>
          <p:cNvSpPr>
            <a:spLocks noGrp="1"/>
          </p:cNvSpPr>
          <p:nvPr>
            <p:ph type="body" sz="quarter" idx="17"/>
          </p:nvPr>
        </p:nvSpPr>
        <p:spPr>
          <a:xfrm>
            <a:off x="4278313" y="1851441"/>
            <a:ext cx="3636962" cy="3845755"/>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8"/>
          <p:cNvSpPr>
            <a:spLocks noGrp="1"/>
          </p:cNvSpPr>
          <p:nvPr>
            <p:ph type="body" sz="quarter" idx="18"/>
          </p:nvPr>
        </p:nvSpPr>
        <p:spPr>
          <a:xfrm>
            <a:off x="469900" y="1851441"/>
            <a:ext cx="3627438" cy="3845755"/>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19"/>
          </p:nvPr>
        </p:nvSpPr>
        <p:spPr>
          <a:xfrm>
            <a:off x="8093075" y="1851441"/>
            <a:ext cx="3629025" cy="3845755"/>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2"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1735867472"/>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69900" y="2556000"/>
            <a:ext cx="2592000" cy="3394800"/>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p:cNvSpPr>
            <a:spLocks noGrp="1"/>
          </p:cNvSpPr>
          <p:nvPr>
            <p:ph type="body" sz="quarter" idx="18"/>
          </p:nvPr>
        </p:nvSpPr>
        <p:spPr>
          <a:xfrm>
            <a:off x="9130100" y="2556000"/>
            <a:ext cx="2592000" cy="3394800"/>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p:cNvSpPr>
            <a:spLocks noGrp="1"/>
          </p:cNvSpPr>
          <p:nvPr>
            <p:ph type="body" sz="quarter" idx="19"/>
          </p:nvPr>
        </p:nvSpPr>
        <p:spPr>
          <a:xfrm>
            <a:off x="3356633" y="2556000"/>
            <a:ext cx="2592000" cy="3394800"/>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Text Placeholder 8"/>
          <p:cNvSpPr>
            <a:spLocks noGrp="1"/>
          </p:cNvSpPr>
          <p:nvPr>
            <p:ph type="body" sz="quarter" idx="20"/>
          </p:nvPr>
        </p:nvSpPr>
        <p:spPr>
          <a:xfrm>
            <a:off x="6243366" y="2556000"/>
            <a:ext cx="2592000" cy="3394800"/>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0"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291243073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4 column icon green">
    <p:bg>
      <p:bgPr>
        <a:solidFill>
          <a:schemeClr val="accent2"/>
        </a:solidFill>
        <a:effectLst/>
      </p:bgPr>
    </p:bg>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69903" y="2556000"/>
            <a:ext cx="2592000" cy="3394800"/>
          </a:xfrm>
        </p:spPr>
        <p:txBody>
          <a:bodyPr/>
          <a:lstStyle>
            <a:lvl1pPr>
              <a:defRPr b="1">
                <a:solidFill>
                  <a:schemeClr val="bg1"/>
                </a:solidFill>
              </a:defRPr>
            </a:lvl1pPr>
            <a:lvl2pPr>
              <a:spcAft>
                <a:spcPts val="1333"/>
              </a:spcAft>
              <a:defRPr>
                <a:solidFill>
                  <a:schemeClr val="bg1"/>
                </a:solidFill>
              </a:defRPr>
            </a:lvl2pPr>
            <a:lvl3pPr marL="0" indent="0">
              <a:spcAft>
                <a:spcPts val="1333"/>
              </a:spcAft>
              <a:buNone/>
              <a:defRPr>
                <a:solidFill>
                  <a:schemeClr val="bg1"/>
                </a:solidFill>
              </a:defRPr>
            </a:lvl3pPr>
            <a:lvl4pPr marL="235194" indent="-235194">
              <a:spcAft>
                <a:spcPts val="1333"/>
              </a:spcAft>
              <a:buFont typeface="Arial" panose="020B0604020202020204" pitchFamily="34" charset="0"/>
              <a:buChar char="•"/>
              <a:defRPr>
                <a:solidFill>
                  <a:schemeClr val="bg1"/>
                </a:solidFill>
              </a:defRPr>
            </a:lvl4pPr>
            <a:lvl5pPr marL="475188" indent="-235194">
              <a:spcAft>
                <a:spcPts val="1333"/>
              </a:spcAft>
              <a:defRPr baseline="0">
                <a:solidFill>
                  <a:schemeClr val="bg1"/>
                </a:solidFill>
              </a:defRPr>
            </a:lvl5pPr>
            <a:lvl6pPr marL="475188" indent="-235194">
              <a:spcAft>
                <a:spcPts val="1333"/>
              </a:spcAft>
              <a:buFont typeface="Verdana" panose="020B0604030504040204" pitchFamily="34" charset="0"/>
              <a:buChar char="−"/>
              <a:defRPr>
                <a:solidFill>
                  <a:schemeClr val="bg1"/>
                </a:solidFill>
              </a:defRPr>
            </a:lvl6pPr>
            <a:lvl7pPr marL="475188" indent="-235194">
              <a:spcAft>
                <a:spcPts val="1333"/>
              </a:spcAft>
              <a:defRPr>
                <a:solidFill>
                  <a:schemeClr val="bg1"/>
                </a:solidFill>
              </a:defRPr>
            </a:lvl7pPr>
            <a:lvl8pPr marL="475188" indent="-235194">
              <a:spcAft>
                <a:spcPts val="1333"/>
              </a:spcAft>
              <a:defRPr>
                <a:solidFill>
                  <a:schemeClr val="bg1"/>
                </a:solidFill>
              </a:defRPr>
            </a:lvl8pPr>
            <a:lvl9pPr marL="475188" indent="-235194">
              <a:spcAft>
                <a:spcPts val="1333"/>
              </a:spcAft>
              <a:defRPr>
                <a:solidFill>
                  <a:schemeClr val="bg1"/>
                </a:solidFill>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p:cNvSpPr>
            <a:spLocks noGrp="1"/>
          </p:cNvSpPr>
          <p:nvPr>
            <p:ph type="body" sz="quarter" idx="18"/>
          </p:nvPr>
        </p:nvSpPr>
        <p:spPr>
          <a:xfrm>
            <a:off x="9130100" y="2556000"/>
            <a:ext cx="2592000" cy="3394800"/>
          </a:xfrm>
        </p:spPr>
        <p:txBody>
          <a:bodyPr/>
          <a:lstStyle>
            <a:lvl1pPr>
              <a:defRPr b="1">
                <a:solidFill>
                  <a:schemeClr val="bg1"/>
                </a:solidFill>
              </a:defRPr>
            </a:lvl1pPr>
            <a:lvl2pPr>
              <a:spcAft>
                <a:spcPts val="1333"/>
              </a:spcAft>
              <a:defRPr>
                <a:solidFill>
                  <a:schemeClr val="bg1"/>
                </a:solidFill>
              </a:defRPr>
            </a:lvl2pPr>
            <a:lvl3pPr marL="0" indent="0">
              <a:spcAft>
                <a:spcPts val="1333"/>
              </a:spcAft>
              <a:buNone/>
              <a:defRPr>
                <a:solidFill>
                  <a:schemeClr val="bg1"/>
                </a:solidFill>
              </a:defRPr>
            </a:lvl3pPr>
            <a:lvl4pPr marL="235194" indent="-235194">
              <a:spcAft>
                <a:spcPts val="1333"/>
              </a:spcAft>
              <a:buFont typeface="Arial" panose="020B0604020202020204" pitchFamily="34" charset="0"/>
              <a:buChar char="•"/>
              <a:defRPr>
                <a:solidFill>
                  <a:schemeClr val="bg1"/>
                </a:solidFill>
              </a:defRPr>
            </a:lvl4pPr>
            <a:lvl5pPr marL="475188" indent="-235194">
              <a:spcAft>
                <a:spcPts val="1333"/>
              </a:spcAft>
              <a:defRPr baseline="0">
                <a:solidFill>
                  <a:schemeClr val="bg1"/>
                </a:solidFill>
              </a:defRPr>
            </a:lvl5pPr>
            <a:lvl6pPr marL="475188" indent="-235194">
              <a:spcAft>
                <a:spcPts val="1333"/>
              </a:spcAft>
              <a:buFont typeface="Verdana" panose="020B0604030504040204" pitchFamily="34" charset="0"/>
              <a:buChar char="−"/>
              <a:defRPr>
                <a:solidFill>
                  <a:schemeClr val="bg1"/>
                </a:solidFill>
              </a:defRPr>
            </a:lvl6pPr>
            <a:lvl7pPr marL="475188" indent="-235194">
              <a:spcAft>
                <a:spcPts val="1333"/>
              </a:spcAft>
              <a:defRPr>
                <a:solidFill>
                  <a:schemeClr val="bg1"/>
                </a:solidFill>
              </a:defRPr>
            </a:lvl7pPr>
            <a:lvl8pPr marL="475188" indent="-235194">
              <a:spcAft>
                <a:spcPts val="1333"/>
              </a:spcAft>
              <a:defRPr>
                <a:solidFill>
                  <a:schemeClr val="bg1"/>
                </a:solidFill>
              </a:defRPr>
            </a:lvl8pPr>
            <a:lvl9pPr marL="475188" indent="-235194">
              <a:spcAft>
                <a:spcPts val="1333"/>
              </a:spcAft>
              <a:defRPr>
                <a:solidFill>
                  <a:schemeClr val="bg1"/>
                </a:solidFill>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p:cNvSpPr>
            <a:spLocks noGrp="1"/>
          </p:cNvSpPr>
          <p:nvPr>
            <p:ph type="body" sz="quarter" idx="19"/>
          </p:nvPr>
        </p:nvSpPr>
        <p:spPr>
          <a:xfrm>
            <a:off x="3356635" y="2556000"/>
            <a:ext cx="2592000" cy="3394800"/>
          </a:xfrm>
        </p:spPr>
        <p:txBody>
          <a:bodyPr/>
          <a:lstStyle>
            <a:lvl1pPr>
              <a:defRPr b="1">
                <a:solidFill>
                  <a:schemeClr val="bg1"/>
                </a:solidFill>
              </a:defRPr>
            </a:lvl1pPr>
            <a:lvl2pPr>
              <a:spcAft>
                <a:spcPts val="1333"/>
              </a:spcAft>
              <a:defRPr>
                <a:solidFill>
                  <a:schemeClr val="bg1"/>
                </a:solidFill>
              </a:defRPr>
            </a:lvl2pPr>
            <a:lvl3pPr marL="0" indent="0">
              <a:spcAft>
                <a:spcPts val="1333"/>
              </a:spcAft>
              <a:buNone/>
              <a:defRPr>
                <a:solidFill>
                  <a:schemeClr val="bg1"/>
                </a:solidFill>
              </a:defRPr>
            </a:lvl3pPr>
            <a:lvl4pPr marL="235194" indent="-235194">
              <a:spcAft>
                <a:spcPts val="1333"/>
              </a:spcAft>
              <a:buFont typeface="Arial" panose="020B0604020202020204" pitchFamily="34" charset="0"/>
              <a:buChar char="•"/>
              <a:defRPr>
                <a:solidFill>
                  <a:schemeClr val="bg1"/>
                </a:solidFill>
              </a:defRPr>
            </a:lvl4pPr>
            <a:lvl5pPr marL="475188" indent="-235194">
              <a:spcAft>
                <a:spcPts val="1333"/>
              </a:spcAft>
              <a:defRPr baseline="0">
                <a:solidFill>
                  <a:schemeClr val="bg1"/>
                </a:solidFill>
              </a:defRPr>
            </a:lvl5pPr>
            <a:lvl6pPr marL="475188" indent="-235194">
              <a:spcAft>
                <a:spcPts val="1333"/>
              </a:spcAft>
              <a:buFont typeface="Verdana" panose="020B0604030504040204" pitchFamily="34" charset="0"/>
              <a:buChar char="−"/>
              <a:defRPr>
                <a:solidFill>
                  <a:schemeClr val="bg1"/>
                </a:solidFill>
              </a:defRPr>
            </a:lvl6pPr>
            <a:lvl7pPr marL="475188" indent="-235194">
              <a:spcAft>
                <a:spcPts val="1333"/>
              </a:spcAft>
              <a:defRPr>
                <a:solidFill>
                  <a:schemeClr val="bg1"/>
                </a:solidFill>
              </a:defRPr>
            </a:lvl7pPr>
            <a:lvl8pPr marL="475188" indent="-235194">
              <a:spcAft>
                <a:spcPts val="1333"/>
              </a:spcAft>
              <a:defRPr>
                <a:solidFill>
                  <a:schemeClr val="bg1"/>
                </a:solidFill>
              </a:defRPr>
            </a:lvl8pPr>
            <a:lvl9pPr marL="475188" indent="-235194">
              <a:spcAft>
                <a:spcPts val="1333"/>
              </a:spcAft>
              <a:defRPr>
                <a:solidFill>
                  <a:schemeClr val="bg1"/>
                </a:solidFill>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Text Placeholder 8"/>
          <p:cNvSpPr>
            <a:spLocks noGrp="1"/>
          </p:cNvSpPr>
          <p:nvPr>
            <p:ph type="body" sz="quarter" idx="20"/>
          </p:nvPr>
        </p:nvSpPr>
        <p:spPr>
          <a:xfrm>
            <a:off x="6243367" y="2556000"/>
            <a:ext cx="2592000" cy="3394800"/>
          </a:xfrm>
        </p:spPr>
        <p:txBody>
          <a:bodyPr/>
          <a:lstStyle>
            <a:lvl1pPr>
              <a:defRPr b="1">
                <a:solidFill>
                  <a:schemeClr val="bg1"/>
                </a:solidFill>
              </a:defRPr>
            </a:lvl1pPr>
            <a:lvl2pPr>
              <a:spcAft>
                <a:spcPts val="1333"/>
              </a:spcAft>
              <a:defRPr>
                <a:solidFill>
                  <a:schemeClr val="bg1"/>
                </a:solidFill>
              </a:defRPr>
            </a:lvl2pPr>
            <a:lvl3pPr marL="0" indent="0">
              <a:spcAft>
                <a:spcPts val="1333"/>
              </a:spcAft>
              <a:buNone/>
              <a:defRPr>
                <a:solidFill>
                  <a:schemeClr val="bg1"/>
                </a:solidFill>
              </a:defRPr>
            </a:lvl3pPr>
            <a:lvl4pPr marL="235194" indent="-235194">
              <a:spcAft>
                <a:spcPts val="1333"/>
              </a:spcAft>
              <a:buFont typeface="Arial" panose="020B0604020202020204" pitchFamily="34" charset="0"/>
              <a:buChar char="•"/>
              <a:defRPr>
                <a:solidFill>
                  <a:schemeClr val="bg1"/>
                </a:solidFill>
              </a:defRPr>
            </a:lvl4pPr>
            <a:lvl5pPr marL="475188" indent="-235194">
              <a:spcAft>
                <a:spcPts val="1333"/>
              </a:spcAft>
              <a:defRPr baseline="0">
                <a:solidFill>
                  <a:schemeClr val="bg1"/>
                </a:solidFill>
              </a:defRPr>
            </a:lvl5pPr>
            <a:lvl6pPr marL="475188" indent="-235194">
              <a:spcAft>
                <a:spcPts val="1333"/>
              </a:spcAft>
              <a:buFont typeface="Verdana" panose="020B0604030504040204" pitchFamily="34" charset="0"/>
              <a:buChar char="−"/>
              <a:defRPr>
                <a:solidFill>
                  <a:schemeClr val="bg1"/>
                </a:solidFill>
              </a:defRPr>
            </a:lvl6pPr>
            <a:lvl7pPr marL="475188" indent="-235194">
              <a:spcAft>
                <a:spcPts val="1333"/>
              </a:spcAft>
              <a:defRPr>
                <a:solidFill>
                  <a:schemeClr val="bg1"/>
                </a:solidFill>
              </a:defRPr>
            </a:lvl7pPr>
            <a:lvl8pPr marL="475188" indent="-235194">
              <a:spcAft>
                <a:spcPts val="1333"/>
              </a:spcAft>
              <a:defRPr>
                <a:solidFill>
                  <a:schemeClr val="bg1"/>
                </a:solidFill>
              </a:defRPr>
            </a:lvl8pPr>
            <a:lvl9pPr marL="475188" indent="-235194">
              <a:spcAft>
                <a:spcPts val="1333"/>
              </a:spcAft>
              <a:defRPr>
                <a:solidFill>
                  <a:schemeClr val="bg1"/>
                </a:solidFill>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Box 12"/>
          <p:cNvSpPr txBox="1"/>
          <p:nvPr userDrawn="1"/>
        </p:nvSpPr>
        <p:spPr>
          <a:xfrm>
            <a:off x="6335184" y="6477001"/>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14" name="TextBox 13"/>
          <p:cNvSpPr txBox="1"/>
          <p:nvPr userDrawn="1"/>
        </p:nvSpPr>
        <p:spPr>
          <a:xfrm>
            <a:off x="501653"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15" name="TextBox 14"/>
          <p:cNvSpPr txBox="1"/>
          <p:nvPr userDrawn="1"/>
        </p:nvSpPr>
        <p:spPr>
          <a:xfrm>
            <a:off x="11382378" y="6477001"/>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
        <p:nvSpPr>
          <p:cNvPr id="16"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chemeClr val="bg1"/>
                </a:solidFill>
              </a:defRPr>
            </a:lvl1pPr>
          </a:lstStyle>
          <a:p>
            <a:pPr lvl="0"/>
            <a:r>
              <a:rPr lang="en-US" noProof="0"/>
              <a:t>Click to add subtitle</a:t>
            </a:r>
          </a:p>
        </p:txBody>
      </p:sp>
      <p:sp>
        <p:nvSpPr>
          <p:cNvPr id="17"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solidFill>
                  <a:schemeClr val="bg1"/>
                </a:solidFill>
              </a:defRPr>
            </a:lvl1pPr>
          </a:lstStyle>
          <a:p>
            <a:r>
              <a:rPr lang="en-US" noProof="0"/>
              <a:t>Click to edit Master title style</a:t>
            </a:r>
          </a:p>
        </p:txBody>
      </p:sp>
    </p:spTree>
    <p:extLst>
      <p:ext uri="{BB962C8B-B14F-4D97-AF65-F5344CB8AC3E}">
        <p14:creationId xmlns:p14="http://schemas.microsoft.com/office/powerpoint/2010/main" val="4044370876"/>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ubtitle, 1 column text with charts">
    <p:spTree>
      <p:nvGrpSpPr>
        <p:cNvPr id="1" name=""/>
        <p:cNvGrpSpPr/>
        <p:nvPr/>
      </p:nvGrpSpPr>
      <p:grpSpPr>
        <a:xfrm>
          <a:off x="0" y="0"/>
          <a:ext cx="0" cy="0"/>
          <a:chOff x="0" y="0"/>
          <a:chExt cx="0" cy="0"/>
        </a:xfrm>
      </p:grpSpPr>
      <p:sp>
        <p:nvSpPr>
          <p:cNvPr id="10" name="Text Placeholder 18"/>
          <p:cNvSpPr>
            <a:spLocks noGrp="1"/>
          </p:cNvSpPr>
          <p:nvPr>
            <p:ph idx="1"/>
          </p:nvPr>
        </p:nvSpPr>
        <p:spPr>
          <a:xfrm>
            <a:off x="467783" y="1665817"/>
            <a:ext cx="5537730" cy="4633383"/>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6"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4167089491"/>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324227870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 Circl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212000" y="1530000"/>
            <a:ext cx="3780000" cy="3780000"/>
          </a:xfrm>
          <a:prstGeom prst="ellipse">
            <a:avLst/>
          </a:prstGeom>
          <a:ln w="25400">
            <a:solidFill>
              <a:schemeClr val="accent1"/>
            </a:solidFill>
          </a:ln>
        </p:spPr>
        <p:txBody>
          <a:bodyPr lIns="108000" tIns="108000" rIns="108000" bIns="108000" anchor="ctr" anchorCtr="0">
            <a:normAutofit/>
          </a:bodyPr>
          <a:lstStyle>
            <a:lvl1pPr algn="ctr">
              <a:lnSpc>
                <a:spcPts val="3800"/>
              </a:lnSpc>
              <a:defRPr sz="3200" b="0">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Subtitle 2"/>
          <p:cNvSpPr>
            <a:spLocks noGrp="1"/>
          </p:cNvSpPr>
          <p:nvPr>
            <p:ph type="subTitle" idx="1"/>
          </p:nvPr>
        </p:nvSpPr>
        <p:spPr bwMode="gray">
          <a:xfrm>
            <a:off x="475327" y="5845180"/>
            <a:ext cx="5594348" cy="505645"/>
          </a:xfrm>
          <a:prstGeom prst="rect">
            <a:avLst/>
          </a:prstGeom>
        </p:spPr>
        <p:txBody>
          <a:bodyPr lIns="0" tIns="0" rIns="0" bIns="0" anchor="b" anchorCtr="0">
            <a:noAutofit/>
          </a:bodyPr>
          <a:lstStyle>
            <a:lvl1pPr marL="0" indent="0" algn="l">
              <a:lnSpc>
                <a:spcPct val="100000"/>
              </a:lnSpc>
              <a:spcAft>
                <a:spcPts val="0"/>
              </a:spcAft>
              <a:buNone/>
              <a:defRPr sz="1600">
                <a:solidFill>
                  <a:schemeClr val="tx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subtitle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05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6" name="Group 15"/>
          <p:cNvGrpSpPr>
            <a:grpSpLocks noChangeAspect="1"/>
          </p:cNvGrpSpPr>
          <p:nvPr userDrawn="1"/>
        </p:nvGrpSpPr>
        <p:grpSpPr>
          <a:xfrm>
            <a:off x="475325" y="457200"/>
            <a:ext cx="1998000" cy="374400"/>
            <a:chOff x="398463" y="404813"/>
            <a:chExt cx="1627187" cy="307976"/>
          </a:xfrm>
          <a:solidFill>
            <a:schemeClr val="tx1"/>
          </a:solidFill>
        </p:grpSpPr>
        <p:sp>
          <p:nvSpPr>
            <p:cNvPr id="17"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8"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527611538"/>
      </p:ext>
    </p:extLst>
  </p:cSld>
  <p:clrMapOvr>
    <a:masterClrMapping/>
  </p:clrMapOvr>
  <p:transition>
    <p:fade/>
  </p:transition>
  <p:extLst>
    <p:ext uri="{DCECCB84-F9BA-43D5-87BE-67443E8EF086}">
      <p15:sldGuideLst xmlns:p15="http://schemas.microsoft.com/office/powerpoint/2012/main">
        <p15:guide id="1" orient="horz" pos="4088">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grpSp>
        <p:nvGrpSpPr>
          <p:cNvPr id="3" name="Group 2">
            <a:extLst>
              <a:ext uri="{FF2B5EF4-FFF2-40B4-BE49-F238E27FC236}">
                <a16:creationId xmlns:a16="http://schemas.microsoft.com/office/drawing/2014/main" id="{8BB66BFC-05B2-BE48-B31E-320472CAEB53}"/>
              </a:ext>
            </a:extLst>
          </p:cNvPr>
          <p:cNvGrpSpPr/>
          <p:nvPr userDrawn="1"/>
        </p:nvGrpSpPr>
        <p:grpSpPr>
          <a:xfrm>
            <a:off x="469901" y="1344706"/>
            <a:ext cx="11363512" cy="430306"/>
            <a:chOff x="469900" y="1344706"/>
            <a:chExt cx="12735111" cy="430306"/>
          </a:xfrm>
        </p:grpSpPr>
        <p:sp>
          <p:nvSpPr>
            <p:cNvPr id="5" name="Rectangle 4">
              <a:extLst>
                <a:ext uri="{FF2B5EF4-FFF2-40B4-BE49-F238E27FC236}">
                  <a16:creationId xmlns:a16="http://schemas.microsoft.com/office/drawing/2014/main" id="{366672E5-2C03-6B46-81F0-4953F314914B}"/>
                </a:ext>
              </a:extLst>
            </p:cNvPr>
            <p:cNvSpPr/>
            <p:nvPr/>
          </p:nvSpPr>
          <p:spPr bwMode="gray">
            <a:xfrm>
              <a:off x="469900" y="1344706"/>
              <a:ext cx="3066676" cy="430306"/>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6" name="Rectangle 5">
              <a:extLst>
                <a:ext uri="{FF2B5EF4-FFF2-40B4-BE49-F238E27FC236}">
                  <a16:creationId xmlns:a16="http://schemas.microsoft.com/office/drawing/2014/main" id="{160BB614-A8C4-F047-9CB3-4EECA0399862}"/>
                </a:ext>
              </a:extLst>
            </p:cNvPr>
            <p:cNvSpPr/>
            <p:nvPr/>
          </p:nvSpPr>
          <p:spPr bwMode="gray">
            <a:xfrm>
              <a:off x="3692712" y="1344706"/>
              <a:ext cx="3066676" cy="430306"/>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 name="Rectangle 6">
              <a:extLst>
                <a:ext uri="{FF2B5EF4-FFF2-40B4-BE49-F238E27FC236}">
                  <a16:creationId xmlns:a16="http://schemas.microsoft.com/office/drawing/2014/main" id="{2B870C01-EBB7-1A4A-B322-D3002F0C040F}"/>
                </a:ext>
              </a:extLst>
            </p:cNvPr>
            <p:cNvSpPr/>
            <p:nvPr/>
          </p:nvSpPr>
          <p:spPr bwMode="gray">
            <a:xfrm>
              <a:off x="6915524" y="1344706"/>
              <a:ext cx="3066676" cy="430306"/>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 name="Rectangle 7">
              <a:extLst>
                <a:ext uri="{FF2B5EF4-FFF2-40B4-BE49-F238E27FC236}">
                  <a16:creationId xmlns:a16="http://schemas.microsoft.com/office/drawing/2014/main" id="{98D7EDD3-F4E6-874E-888E-3B48CFFF5392}"/>
                </a:ext>
              </a:extLst>
            </p:cNvPr>
            <p:cNvSpPr/>
            <p:nvPr/>
          </p:nvSpPr>
          <p:spPr bwMode="gray">
            <a:xfrm>
              <a:off x="10138335" y="1344706"/>
              <a:ext cx="3066676" cy="430306"/>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9" name="Group 8">
            <a:extLst>
              <a:ext uri="{FF2B5EF4-FFF2-40B4-BE49-F238E27FC236}">
                <a16:creationId xmlns:a16="http://schemas.microsoft.com/office/drawing/2014/main" id="{BBB39242-F844-E54D-8935-2F477844FFB9}"/>
              </a:ext>
            </a:extLst>
          </p:cNvPr>
          <p:cNvGrpSpPr/>
          <p:nvPr userDrawn="1"/>
        </p:nvGrpSpPr>
        <p:grpSpPr>
          <a:xfrm>
            <a:off x="469901" y="1882587"/>
            <a:ext cx="11363512" cy="4276165"/>
            <a:chOff x="469900" y="1344706"/>
            <a:chExt cx="12735111" cy="430306"/>
          </a:xfrm>
          <a:solidFill>
            <a:schemeClr val="bg1">
              <a:lumMod val="95000"/>
            </a:schemeClr>
          </a:solidFill>
        </p:grpSpPr>
        <p:sp>
          <p:nvSpPr>
            <p:cNvPr id="10" name="Rectangle 9">
              <a:extLst>
                <a:ext uri="{FF2B5EF4-FFF2-40B4-BE49-F238E27FC236}">
                  <a16:creationId xmlns:a16="http://schemas.microsoft.com/office/drawing/2014/main" id="{3B68DAC4-E1B3-6643-BD8D-A12289FA419E}"/>
                </a:ext>
              </a:extLst>
            </p:cNvPr>
            <p:cNvSpPr/>
            <p:nvPr/>
          </p:nvSpPr>
          <p:spPr bwMode="gray">
            <a:xfrm>
              <a:off x="469900" y="1344706"/>
              <a:ext cx="3066676" cy="430306"/>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1" name="Rectangle 10">
              <a:extLst>
                <a:ext uri="{FF2B5EF4-FFF2-40B4-BE49-F238E27FC236}">
                  <a16:creationId xmlns:a16="http://schemas.microsoft.com/office/drawing/2014/main" id="{230F5CC0-C4C6-7541-A493-52FC96B0D72D}"/>
                </a:ext>
              </a:extLst>
            </p:cNvPr>
            <p:cNvSpPr/>
            <p:nvPr/>
          </p:nvSpPr>
          <p:spPr bwMode="gray">
            <a:xfrm>
              <a:off x="3692712" y="1344706"/>
              <a:ext cx="3066676" cy="430306"/>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2" name="Rectangle 11">
              <a:extLst>
                <a:ext uri="{FF2B5EF4-FFF2-40B4-BE49-F238E27FC236}">
                  <a16:creationId xmlns:a16="http://schemas.microsoft.com/office/drawing/2014/main" id="{9B6D4033-C19F-DF47-A7DC-5172064E9F76}"/>
                </a:ext>
              </a:extLst>
            </p:cNvPr>
            <p:cNvSpPr/>
            <p:nvPr/>
          </p:nvSpPr>
          <p:spPr bwMode="gray">
            <a:xfrm>
              <a:off x="6915524" y="1344706"/>
              <a:ext cx="3066676" cy="430306"/>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3" name="Rectangle 12">
              <a:extLst>
                <a:ext uri="{FF2B5EF4-FFF2-40B4-BE49-F238E27FC236}">
                  <a16:creationId xmlns:a16="http://schemas.microsoft.com/office/drawing/2014/main" id="{9ADFCC09-BAD3-4F43-9009-EE77AEFC7F57}"/>
                </a:ext>
              </a:extLst>
            </p:cNvPr>
            <p:cNvSpPr/>
            <p:nvPr/>
          </p:nvSpPr>
          <p:spPr bwMode="gray">
            <a:xfrm>
              <a:off x="10138335" y="1344706"/>
              <a:ext cx="3066676" cy="430306"/>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spTree>
    <p:extLst>
      <p:ext uri="{BB962C8B-B14F-4D97-AF65-F5344CB8AC3E}">
        <p14:creationId xmlns:p14="http://schemas.microsoft.com/office/powerpoint/2010/main" val="1280993978"/>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pic>
        <p:nvPicPr>
          <p:cNvPr id="3" name="Picture 2">
            <a:extLst>
              <a:ext uri="{FF2B5EF4-FFF2-40B4-BE49-F238E27FC236}">
                <a16:creationId xmlns:a16="http://schemas.microsoft.com/office/drawing/2014/main" id="{12AB53C7-4B3F-C04C-9A59-717DE2D19FB8}"/>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50117"/>
          <a:stretch/>
        </p:blipFill>
        <p:spPr>
          <a:xfrm>
            <a:off x="6682901" y="0"/>
            <a:ext cx="5509099" cy="6851107"/>
          </a:xfrm>
          <a:prstGeom prst="rect">
            <a:avLst/>
          </a:prstGeom>
        </p:spPr>
      </p:pic>
      <p:sp>
        <p:nvSpPr>
          <p:cNvPr id="5" name="Rectangle 4">
            <a:extLst>
              <a:ext uri="{FF2B5EF4-FFF2-40B4-BE49-F238E27FC236}">
                <a16:creationId xmlns:a16="http://schemas.microsoft.com/office/drawing/2014/main" id="{8C20D447-8B40-FF45-A477-DB25F9C2D210}"/>
              </a:ext>
            </a:extLst>
          </p:cNvPr>
          <p:cNvSpPr/>
          <p:nvPr userDrawn="1"/>
        </p:nvSpPr>
        <p:spPr bwMode="gray">
          <a:xfrm>
            <a:off x="469900" y="992221"/>
            <a:ext cx="8440636" cy="4853408"/>
          </a:xfrm>
          <a:prstGeom prst="rect">
            <a:avLst/>
          </a:prstGeom>
          <a:solidFill>
            <a:srgbClr val="0000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Tree>
    <p:extLst>
      <p:ext uri="{BB962C8B-B14F-4D97-AF65-F5344CB8AC3E}">
        <p14:creationId xmlns:p14="http://schemas.microsoft.com/office/powerpoint/2010/main" val="1613919731"/>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23936"/>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userDrawn="1">
  <p:cSld name="3_End slide">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75325" y="4102100"/>
            <a:ext cx="8555263" cy="2197101"/>
          </a:xfrm>
        </p:spPr>
        <p:txBody>
          <a:bodyPr anchor="b" anchorCtr="0">
            <a:noAutofit/>
          </a:bodyPr>
          <a:lstStyle>
            <a:lvl1pPr>
              <a:lnSpc>
                <a:spcPct val="100000"/>
              </a:lnSpc>
              <a:spcAft>
                <a:spcPts val="800"/>
              </a:spcAft>
              <a:defRPr sz="900">
                <a:solidFill>
                  <a:schemeClr val="bg1"/>
                </a:solidFill>
              </a:defRPr>
            </a:lvl1pPr>
          </a:lstStyle>
          <a:p>
            <a:pPr lvl="0"/>
            <a:r>
              <a:rPr lang="en-US" noProof="0"/>
              <a:t>Click to edit Master text styles</a:t>
            </a:r>
          </a:p>
        </p:txBody>
      </p:sp>
      <p:sp>
        <p:nvSpPr>
          <p:cNvPr id="3" name="Picture Placeholder 2"/>
          <p:cNvSpPr>
            <a:spLocks noGrp="1"/>
          </p:cNvSpPr>
          <p:nvPr>
            <p:ph type="pic" sz="quarter" idx="14" hasCustomPrompt="1"/>
          </p:nvPr>
        </p:nvSpPr>
        <p:spPr>
          <a:xfrm>
            <a:off x="9402597" y="4102100"/>
            <a:ext cx="2319503" cy="1725448"/>
          </a:xfrm>
        </p:spPr>
        <p:txBody>
          <a:bodyPr anchor="ctr" anchorCtr="0"/>
          <a:lstStyle>
            <a:lvl1pPr algn="ctr">
              <a:defRPr sz="1200">
                <a:solidFill>
                  <a:schemeClr val="bg1"/>
                </a:solidFill>
              </a:defRPr>
            </a:lvl1pPr>
          </a:lstStyle>
          <a:p>
            <a:r>
              <a:rPr lang="en-US" sz="1200" noProof="0"/>
              <a:t>Insert sponsorship mark here</a:t>
            </a:r>
            <a:endParaRPr lang="en-US" noProof="0"/>
          </a:p>
        </p:txBody>
      </p:sp>
      <p:sp>
        <p:nvSpPr>
          <p:cNvPr id="8" name="Text Placeholder 7"/>
          <p:cNvSpPr>
            <a:spLocks noGrp="1"/>
          </p:cNvSpPr>
          <p:nvPr>
            <p:ph type="body" sz="quarter" idx="15"/>
          </p:nvPr>
        </p:nvSpPr>
        <p:spPr>
          <a:xfrm>
            <a:off x="9402598" y="5935479"/>
            <a:ext cx="2319501" cy="363723"/>
          </a:xfrm>
        </p:spPr>
        <p:txBody>
          <a:bodyPr anchor="b" anchorCtr="0"/>
          <a:lstStyle>
            <a:lvl1pPr>
              <a:lnSpc>
                <a:spcPct val="100000"/>
              </a:lnSpc>
              <a:defRPr sz="1267">
                <a:solidFill>
                  <a:schemeClr val="bg1"/>
                </a:solidFill>
              </a:defRPr>
            </a:lvl1pPr>
          </a:lstStyle>
          <a:p>
            <a:pPr lvl="0"/>
            <a:r>
              <a:rPr lang="en-US" noProof="0"/>
              <a:t>Click to edit Master text styles</a:t>
            </a:r>
          </a:p>
        </p:txBody>
      </p:sp>
      <p:grpSp>
        <p:nvGrpSpPr>
          <p:cNvPr id="20" name="Group 19"/>
          <p:cNvGrpSpPr>
            <a:grpSpLocks noChangeAspect="1"/>
          </p:cNvGrpSpPr>
          <p:nvPr userDrawn="1"/>
        </p:nvGrpSpPr>
        <p:grpSpPr>
          <a:xfrm>
            <a:off x="475325" y="457200"/>
            <a:ext cx="1998000" cy="374400"/>
            <a:chOff x="398463" y="404813"/>
            <a:chExt cx="1627187" cy="307976"/>
          </a:xfrm>
          <a:solidFill>
            <a:schemeClr val="tx1"/>
          </a:solidFill>
        </p:grpSpPr>
        <p:sp>
          <p:nvSpPr>
            <p:cNvPr id="21"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20844438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cSld name="Preface Layout">
    <p:spTree>
      <p:nvGrpSpPr>
        <p:cNvPr id="1" name=""/>
        <p:cNvGrpSpPr/>
        <p:nvPr/>
      </p:nvGrpSpPr>
      <p:grpSpPr>
        <a:xfrm>
          <a:off x="0" y="0"/>
          <a:ext cx="0" cy="0"/>
          <a:chOff x="0" y="0"/>
          <a:chExt cx="0" cy="0"/>
        </a:xfrm>
      </p:grpSpPr>
      <p:sp>
        <p:nvSpPr>
          <p:cNvPr id="14" name="Title Placeholder 1"/>
          <p:cNvSpPr>
            <a:spLocks noGrp="1"/>
          </p:cNvSpPr>
          <p:nvPr>
            <p:ph type="title"/>
          </p:nvPr>
        </p:nvSpPr>
        <p:spPr>
          <a:xfrm>
            <a:off x="493484" y="295685"/>
            <a:ext cx="11184000" cy="990177"/>
          </a:xfrm>
          <a:prstGeom prst="rect">
            <a:avLst/>
          </a:prstGeom>
        </p:spPr>
        <p:txBody>
          <a:bodyPr vert="horz" lIns="0" tIns="0" rIns="0" bIns="0" rtlCol="0" anchor="t" anchorCtr="0">
            <a:noAutofit/>
          </a:bodyPr>
          <a:lstStyle/>
          <a:p>
            <a:r>
              <a:rPr lang="en-US"/>
              <a:t>Click to edit Master title style</a:t>
            </a:r>
            <a:endParaRPr lang="en-GB"/>
          </a:p>
        </p:txBody>
      </p:sp>
      <p:sp>
        <p:nvSpPr>
          <p:cNvPr id="20" name="Text Placeholder 19"/>
          <p:cNvSpPr>
            <a:spLocks noGrp="1"/>
          </p:cNvSpPr>
          <p:nvPr>
            <p:ph type="body" sz="quarter" idx="14"/>
          </p:nvPr>
        </p:nvSpPr>
        <p:spPr>
          <a:xfrm>
            <a:off x="494400" y="1812928"/>
            <a:ext cx="11184000" cy="4545033"/>
          </a:xfrm>
        </p:spPr>
        <p:txBody>
          <a:bodyPr/>
          <a:lstStyle>
            <a:lvl1pPr marL="0" indent="0" algn="l">
              <a:buNone/>
              <a:defRPr/>
            </a:lvl1pPr>
            <a:lvl2pPr marL="267327" indent="-267327">
              <a:buFont typeface="Arial" pitchFamily="34" charset="0"/>
              <a:buChar char="•"/>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225831618"/>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7"/>
            <a:ext cx="9144000" cy="1655763"/>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6356351"/>
            <a:ext cx="2743200" cy="365125"/>
          </a:xfrm>
          <a:prstGeom prst="rect">
            <a:avLst/>
          </a:prstGeom>
        </p:spPr>
        <p:txBody>
          <a:bodyPr/>
          <a:lstStyle/>
          <a:p>
            <a:fld id="{2B0E1E59-3164-4277-896B-7FF33DAE1B43}" type="datetimeFigureOut">
              <a:rPr lang="en-US" smtClean="0"/>
              <a:t>10/18/2021</a:t>
            </a:fld>
            <a:endParaRPr lang="en-US"/>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fld id="{3FC02BCA-AC9C-4C8F-A8A4-B7A417239444}" type="slidenum">
              <a:rPr lang="en-US" smtClean="0"/>
              <a:t>‹#›</a:t>
            </a:fld>
            <a:endParaRPr lang="en-US"/>
          </a:p>
        </p:txBody>
      </p:sp>
    </p:spTree>
    <p:extLst>
      <p:ext uri="{BB962C8B-B14F-4D97-AF65-F5344CB8AC3E}">
        <p14:creationId xmlns:p14="http://schemas.microsoft.com/office/powerpoint/2010/main" val="27756928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73290" y="1452172"/>
            <a:ext cx="11230029" cy="4915671"/>
          </a:xfrm>
        </p:spPr>
        <p:txBody>
          <a:bodyPr/>
          <a:lstStyle>
            <a:lvl1pPr marL="343203" marR="0" indent="-343203" algn="l" defTabSz="914258" rtl="0" eaLnBrk="0" fontAlgn="base" latinLnBrk="0" hangingPunct="0">
              <a:lnSpc>
                <a:spcPct val="100000"/>
              </a:lnSpc>
              <a:spcBef>
                <a:spcPct val="0"/>
              </a:spcBef>
              <a:spcAft>
                <a:spcPts val="269"/>
              </a:spcAft>
              <a:buClrTx/>
              <a:buSzTx/>
              <a:buFont typeface="Arial" pitchFamily="34" charset="0"/>
              <a:buChar char="•"/>
              <a:tabLst/>
              <a:defRPr sz="1800">
                <a:solidFill>
                  <a:srgbClr val="002060"/>
                </a:solidFill>
              </a:defRPr>
            </a:lvl1pPr>
          </a:lstStyle>
          <a:p>
            <a:pPr marL="343203" marR="0" lvl="0" indent="-343203" algn="l" defTabSz="914258" rtl="0" eaLnBrk="0" fontAlgn="base" latinLnBrk="0" hangingPunct="0">
              <a:lnSpc>
                <a:spcPct val="100000"/>
              </a:lnSpc>
              <a:spcBef>
                <a:spcPct val="0"/>
              </a:spcBef>
              <a:spcAft>
                <a:spcPts val="269"/>
              </a:spcAft>
              <a:buClrTx/>
              <a:buSzTx/>
              <a:buFont typeface="Arial" charset="0"/>
              <a:buNone/>
              <a:tabLst/>
              <a:defRPr/>
            </a:pPr>
            <a:r>
              <a:rPr lang="en-US"/>
              <a:t>Click to edit Master text styles</a:t>
            </a:r>
          </a:p>
          <a:p>
            <a:pPr marL="343203" marR="0" lvl="1" indent="-343203" algn="l" defTabSz="914258" rtl="0" eaLnBrk="0" fontAlgn="base" latinLnBrk="0" hangingPunct="0">
              <a:lnSpc>
                <a:spcPct val="100000"/>
              </a:lnSpc>
              <a:spcBef>
                <a:spcPct val="0"/>
              </a:spcBef>
              <a:spcAft>
                <a:spcPts val="269"/>
              </a:spcAft>
              <a:buClrTx/>
              <a:buSzTx/>
              <a:buFont typeface="Arial" charset="0"/>
              <a:buNone/>
              <a:tabLst/>
              <a:defRPr/>
            </a:pPr>
            <a:r>
              <a:rPr lang="en-US"/>
              <a:t>Second level</a:t>
            </a:r>
          </a:p>
          <a:p>
            <a:pPr marL="343203" marR="0" lvl="2" indent="-343203" algn="l" defTabSz="914258" rtl="0" eaLnBrk="0" fontAlgn="base" latinLnBrk="0" hangingPunct="0">
              <a:lnSpc>
                <a:spcPct val="100000"/>
              </a:lnSpc>
              <a:spcBef>
                <a:spcPct val="0"/>
              </a:spcBef>
              <a:spcAft>
                <a:spcPts val="269"/>
              </a:spcAft>
              <a:buClrTx/>
              <a:buSzTx/>
              <a:buFont typeface="Arial" charset="0"/>
              <a:buNone/>
              <a:tabLst/>
              <a:defRPr/>
            </a:pPr>
            <a:r>
              <a:rPr lang="en-US"/>
              <a:t>Third level</a:t>
            </a:r>
          </a:p>
        </p:txBody>
      </p:sp>
      <p:sp>
        <p:nvSpPr>
          <p:cNvPr id="25" name="Text Placeholder 5"/>
          <p:cNvSpPr>
            <a:spLocks noGrp="1"/>
          </p:cNvSpPr>
          <p:nvPr>
            <p:ph type="body" sz="quarter" idx="10" hasCustomPrompt="1"/>
          </p:nvPr>
        </p:nvSpPr>
        <p:spPr>
          <a:xfrm>
            <a:off x="391584" y="381001"/>
            <a:ext cx="11190817" cy="685800"/>
          </a:xfrm>
        </p:spPr>
        <p:txBody>
          <a:bodyPr/>
          <a:lstStyle>
            <a:lvl1pPr algn="l">
              <a:defRPr sz="2400" b="1">
                <a:solidFill>
                  <a:srgbClr val="0070C0"/>
                </a:solidFill>
              </a:defRPr>
            </a:lvl1pPr>
          </a:lstStyle>
          <a:p>
            <a:pPr algn="l"/>
            <a:r>
              <a:rPr lang="en-US" sz="3600">
                <a:solidFill>
                  <a:srgbClr val="0070C0"/>
                </a:solidFill>
                <a:latin typeface="Arial" pitchFamily="34" charset="0"/>
                <a:cs typeface="Arial" pitchFamily="34" charset="0"/>
              </a:rPr>
              <a:t>Title</a:t>
            </a:r>
          </a:p>
        </p:txBody>
      </p:sp>
      <p:sp>
        <p:nvSpPr>
          <p:cNvPr id="26" name="Text Placeholder 7"/>
          <p:cNvSpPr>
            <a:spLocks noGrp="1"/>
          </p:cNvSpPr>
          <p:nvPr>
            <p:ph type="body" sz="quarter" idx="11" hasCustomPrompt="1"/>
          </p:nvPr>
        </p:nvSpPr>
        <p:spPr>
          <a:xfrm>
            <a:off x="416984" y="914400"/>
            <a:ext cx="11267017" cy="533400"/>
          </a:xfrm>
        </p:spPr>
        <p:txBody>
          <a:bodyPr/>
          <a:lstStyle>
            <a:lvl1pPr>
              <a:defRPr b="1"/>
            </a:lvl1pPr>
          </a:lstStyle>
          <a:p>
            <a:r>
              <a:rPr lang="en-US"/>
              <a:t>Subhead</a:t>
            </a:r>
          </a:p>
        </p:txBody>
      </p:sp>
    </p:spTree>
    <p:extLst>
      <p:ext uri="{BB962C8B-B14F-4D97-AF65-F5344CB8AC3E}">
        <p14:creationId xmlns:p14="http://schemas.microsoft.com/office/powerpoint/2010/main" val="665505597"/>
      </p:ext>
    </p:extLst>
  </p:cSld>
  <p:clrMapOvr>
    <a:masterClrMapping/>
  </p:clrMapOvr>
  <p:hf sldNum="0" hdr="0" dt="0"/>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bg1"/>
                </a:solidFill>
              </a:defRPr>
            </a:lvl1pPr>
            <a:lvl2pPr marL="0" indent="0" algn="l">
              <a:buNone/>
              <a:defRPr sz="16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a:p>
            <a:pPr lvl="1"/>
            <a:r>
              <a:rPr lang="en-US" noProof="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22" name="Group 21"/>
          <p:cNvGrpSpPr>
            <a:grpSpLocks noChangeAspect="1"/>
          </p:cNvGrpSpPr>
          <p:nvPr userDrawn="1"/>
        </p:nvGrpSpPr>
        <p:grpSpPr>
          <a:xfrm>
            <a:off x="469900" y="457761"/>
            <a:ext cx="1998000" cy="374400"/>
            <a:chOff x="398463" y="404813"/>
            <a:chExt cx="1627187" cy="307976"/>
          </a:xfrm>
          <a:solidFill>
            <a:schemeClr val="tx1"/>
          </a:solidFill>
        </p:grpSpPr>
        <p:sp>
          <p:nvSpPr>
            <p:cNvPr id="23"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3" name="Picture Placeholder 8"/>
          <p:cNvSpPr>
            <a:spLocks noGrp="1"/>
          </p:cNvSpPr>
          <p:nvPr>
            <p:ph type="pic" sz="quarter" idx="11"/>
          </p:nvPr>
        </p:nvSpPr>
        <p:spPr>
          <a:xfrm>
            <a:off x="3393716" y="727595"/>
            <a:ext cx="5400000" cy="5400000"/>
          </a:xfrm>
          <a:prstGeom prst="rect">
            <a:avLst/>
          </a:prstGeom>
        </p:spPr>
        <p:txBody>
          <a:bodyPr/>
          <a:lstStyle/>
          <a:p>
            <a:r>
              <a:rPr lang="en-US" noProof="0"/>
              <a:t>Drag picture to placeholder or click icon to add</a:t>
            </a:r>
          </a:p>
        </p:txBody>
      </p:sp>
    </p:spTree>
    <p:extLst>
      <p:ext uri="{BB962C8B-B14F-4D97-AF65-F5344CB8AC3E}">
        <p14:creationId xmlns:p14="http://schemas.microsoft.com/office/powerpoint/2010/main" val="283115871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4088">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bwMode="gray">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327" y="5845180"/>
            <a:ext cx="5594348"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tx1"/>
                </a:solidFill>
              </a:defRPr>
            </a:lvl1pPr>
            <a:lvl2pPr marL="0" indent="0" algn="l">
              <a:buNone/>
              <a:defRPr sz="1600" b="0"/>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a:p>
            <a:pPr lvl="1"/>
            <a:r>
              <a:rPr lang="en-US" noProof="0"/>
              <a:t>Click to edit Master subtitle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05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9" name="Group 18"/>
          <p:cNvGrpSpPr>
            <a:grpSpLocks noChangeAspect="1"/>
          </p:cNvGrpSpPr>
          <p:nvPr userDrawn="1"/>
        </p:nvGrpSpPr>
        <p:grpSpPr>
          <a:xfrm>
            <a:off x="475325" y="457200"/>
            <a:ext cx="1998000" cy="374400"/>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0" name="Picture Placeholder 8"/>
          <p:cNvSpPr>
            <a:spLocks noGrp="1"/>
          </p:cNvSpPr>
          <p:nvPr>
            <p:ph type="pic" sz="quarter" idx="11"/>
          </p:nvPr>
        </p:nvSpPr>
        <p:spPr>
          <a:xfrm>
            <a:off x="3393716" y="727595"/>
            <a:ext cx="5400000" cy="5400000"/>
          </a:xfrm>
          <a:prstGeom prst="rect">
            <a:avLst/>
          </a:prstGeom>
        </p:spPr>
        <p:txBody>
          <a:bodyPr/>
          <a:lstStyle/>
          <a:p>
            <a:r>
              <a:rPr lang="en-US" noProof="0"/>
              <a:t>Drag picture to placeholder or click icon to add</a:t>
            </a:r>
          </a:p>
        </p:txBody>
      </p:sp>
    </p:spTree>
    <p:extLst>
      <p:ext uri="{BB962C8B-B14F-4D97-AF65-F5344CB8AC3E}">
        <p14:creationId xmlns:p14="http://schemas.microsoft.com/office/powerpoint/2010/main" val="2573775260"/>
      </p:ext>
    </p:extLst>
  </p:cSld>
  <p:clrMapOvr>
    <a:masterClrMapping/>
  </p:clrMapOvr>
  <p:transition>
    <p:fade/>
  </p:transition>
  <p:extLst>
    <p:ext uri="{DCECCB84-F9BA-43D5-87BE-67443E8EF086}">
      <p15:sldGuideLst xmlns:p15="http://schemas.microsoft.com/office/powerpoint/2012/main">
        <p15:guide id="1" orient="horz" pos="4088">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Title Slide - Circle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210150" y="1530450"/>
            <a:ext cx="3780000" cy="3780000"/>
          </a:xfrm>
          <a:prstGeom prst="ellipse">
            <a:avLst/>
          </a:prstGeom>
          <a:ln w="25400">
            <a:solidFill>
              <a:schemeClr val="accent1"/>
            </a:solidFill>
          </a:ln>
        </p:spPr>
        <p:txBody>
          <a:bodyPr lIns="108000" tIns="108000" rIns="108000" bIns="108000" anchor="ctr" anchorCtr="0">
            <a:normAutofit/>
          </a:bodyPr>
          <a:lstStyle>
            <a:lvl1pPr algn="ctr">
              <a:lnSpc>
                <a:spcPts val="3800"/>
              </a:lnSpc>
              <a:defRPr sz="3200" b="0">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Subtitle 2"/>
          <p:cNvSpPr>
            <a:spLocks noGrp="1"/>
          </p:cNvSpPr>
          <p:nvPr>
            <p:ph type="subTitle" idx="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60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6" name="Group 15"/>
          <p:cNvGrpSpPr>
            <a:grpSpLocks noChangeAspect="1"/>
          </p:cNvGrpSpPr>
          <p:nvPr userDrawn="1"/>
        </p:nvGrpSpPr>
        <p:grpSpPr>
          <a:xfrm>
            <a:off x="469900" y="457761"/>
            <a:ext cx="1998000" cy="374400"/>
            <a:chOff x="398463" y="404813"/>
            <a:chExt cx="1627187" cy="307976"/>
          </a:xfrm>
          <a:solidFill>
            <a:schemeClr val="tx1"/>
          </a:solidFill>
        </p:grpSpPr>
        <p:sp>
          <p:nvSpPr>
            <p:cNvPr id="17"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8"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9"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0"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1"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219297831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4088">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 Deloitte green">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0" y="1700213"/>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Text Placeholder 2"/>
          <p:cNvSpPr>
            <a:spLocks noGrp="1"/>
          </p:cNvSpPr>
          <p:nvPr>
            <p:ph type="body" idx="1"/>
          </p:nvPr>
        </p:nvSpPr>
        <p:spPr bwMode="gray">
          <a:xfrm>
            <a:off x="469899" y="3423545"/>
            <a:ext cx="10418235"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12" name="TextBox 11"/>
          <p:cNvSpPr txBox="1"/>
          <p:nvPr userDrawn="1"/>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13" name="TextBox 12"/>
          <p:cNvSpPr txBox="1"/>
          <p:nvPr userDrawn="1"/>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14" name="TextBox 13"/>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2104574128"/>
      </p:ext>
    </p:extLst>
  </p:cSld>
  <p:clrMapOvr>
    <a:masterClrMapping/>
  </p:clrMapOvr>
  <p:transition>
    <p:fade/>
  </p:transition>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Title Slide - Circl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gray">
          <a:xfrm>
            <a:off x="4212000" y="1530000"/>
            <a:ext cx="3780000" cy="3780000"/>
          </a:xfrm>
          <a:prstGeom prst="ellipse">
            <a:avLst/>
          </a:prstGeom>
          <a:ln w="25400">
            <a:solidFill>
              <a:schemeClr val="accent1"/>
            </a:solidFill>
          </a:ln>
        </p:spPr>
        <p:txBody>
          <a:bodyPr lIns="108000" tIns="108000" rIns="108000" bIns="108000" anchor="ctr" anchorCtr="0">
            <a:normAutofit/>
          </a:bodyPr>
          <a:lstStyle>
            <a:lvl1pPr algn="ctr">
              <a:lnSpc>
                <a:spcPts val="3800"/>
              </a:lnSpc>
              <a:defRPr sz="3200" b="0">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Subtitle 2"/>
          <p:cNvSpPr>
            <a:spLocks noGrp="1"/>
          </p:cNvSpPr>
          <p:nvPr>
            <p:ph type="subTitle" idx="1"/>
          </p:nvPr>
        </p:nvSpPr>
        <p:spPr bwMode="gray">
          <a:xfrm>
            <a:off x="475327" y="5845180"/>
            <a:ext cx="5594348" cy="505645"/>
          </a:xfrm>
          <a:prstGeom prst="rect">
            <a:avLst/>
          </a:prstGeom>
        </p:spPr>
        <p:txBody>
          <a:bodyPr lIns="0" tIns="0" rIns="0" bIns="0" anchor="b" anchorCtr="0">
            <a:noAutofit/>
          </a:bodyPr>
          <a:lstStyle>
            <a:lvl1pPr marL="0" indent="0" algn="l">
              <a:lnSpc>
                <a:spcPct val="100000"/>
              </a:lnSpc>
              <a:spcAft>
                <a:spcPts val="0"/>
              </a:spcAft>
              <a:buNone/>
              <a:defRPr sz="1600">
                <a:solidFill>
                  <a:schemeClr val="tx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subtitle style</a:t>
            </a:r>
          </a:p>
        </p:txBody>
      </p:sp>
      <p:sp>
        <p:nvSpPr>
          <p:cNvPr id="5" name="Text Placeholder 4"/>
          <p:cNvSpPr>
            <a:spLocks noGrp="1"/>
          </p:cNvSpPr>
          <p:nvPr>
            <p:ph type="body" sz="quarter" idx="10"/>
          </p:nvPr>
        </p:nvSpPr>
        <p:spPr>
          <a:xfrm>
            <a:off x="475325" y="6362699"/>
            <a:ext cx="5594349" cy="298451"/>
          </a:xfrm>
          <a:prstGeom prst="rect">
            <a:avLst/>
          </a:prstGeom>
        </p:spPr>
        <p:txBody>
          <a:bodyPr>
            <a:noAutofit/>
          </a:bodyPr>
          <a:lstStyle>
            <a:lvl1pPr>
              <a:spcAft>
                <a:spcPts val="0"/>
              </a:spcAft>
              <a:defRPr sz="105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16" name="Group 15"/>
          <p:cNvGrpSpPr>
            <a:grpSpLocks noChangeAspect="1"/>
          </p:cNvGrpSpPr>
          <p:nvPr userDrawn="1"/>
        </p:nvGrpSpPr>
        <p:grpSpPr>
          <a:xfrm>
            <a:off x="475325" y="457200"/>
            <a:ext cx="1998000" cy="374400"/>
            <a:chOff x="398463" y="404813"/>
            <a:chExt cx="1627187" cy="307976"/>
          </a:xfrm>
          <a:solidFill>
            <a:schemeClr val="tx1"/>
          </a:solidFill>
        </p:grpSpPr>
        <p:sp>
          <p:nvSpPr>
            <p:cNvPr id="17"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18"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2703255081"/>
      </p:ext>
    </p:extLst>
  </p:cSld>
  <p:clrMapOvr>
    <a:masterClrMapping/>
  </p:clrMapOvr>
  <p:transition>
    <p:fade/>
  </p:transition>
  <p:extLst>
    <p:ext uri="{DCECCB84-F9BA-43D5-87BE-67443E8EF086}">
      <p15:sldGuideLst xmlns:p15="http://schemas.microsoft.com/office/powerpoint/2012/main">
        <p15:guide id="1" orient="horz" pos="4088">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Divider - Deloitte green">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0" y="1700213"/>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Text Placeholder 2"/>
          <p:cNvSpPr>
            <a:spLocks noGrp="1"/>
          </p:cNvSpPr>
          <p:nvPr>
            <p:ph type="body" idx="1"/>
          </p:nvPr>
        </p:nvSpPr>
        <p:spPr bwMode="gray">
          <a:xfrm>
            <a:off x="469899" y="3423545"/>
            <a:ext cx="10418235"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12" name="TextBox 11"/>
          <p:cNvSpPr txBox="1"/>
          <p:nvPr userDrawn="1"/>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13" name="TextBox 12"/>
          <p:cNvSpPr txBox="1"/>
          <p:nvPr userDrawn="1"/>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14" name="TextBox 13"/>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2644693314"/>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Divider - Deloitte dark green">
    <p:bg bwMode="gray">
      <p:bgPr>
        <a:solidFill>
          <a:schemeClr val="accent2"/>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69900" y="1705668"/>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20" name="TextBox 19"/>
          <p:cNvSpPr txBox="1"/>
          <p:nvPr userDrawn="1"/>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21" name="TextBox 20"/>
          <p:cNvSpPr txBox="1"/>
          <p:nvPr userDrawn="1"/>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22" name="TextBox 21"/>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1432840819"/>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Divider - Deloitte blue">
    <p:bg bwMode="gray">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0" y="1705668"/>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7" name="TextBox 6"/>
          <p:cNvSpPr txBox="1"/>
          <p:nvPr userDrawn="1"/>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8" name="TextBox 7"/>
          <p:cNvSpPr txBox="1"/>
          <p:nvPr userDrawn="1"/>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9" name="TextBox 8"/>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1225818636"/>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Divider - Deloitte dark blue">
    <p:bg bwMode="gray">
      <p:bgPr>
        <a:solidFill>
          <a:schemeClr val="accent4"/>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69900" y="1705668"/>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20" name="TextBox 19"/>
          <p:cNvSpPr txBox="1"/>
          <p:nvPr userDrawn="1"/>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21" name="TextBox 20"/>
          <p:cNvSpPr txBox="1"/>
          <p:nvPr userDrawn="1"/>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22" name="TextBox 21"/>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3951594977"/>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Divider - Deloitte black">
    <p:bg bwMode="gray">
      <p:bgPr>
        <a:solidFill>
          <a:schemeClr val="tx1"/>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69900" y="1705668"/>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20" name="TextBox 19"/>
          <p:cNvSpPr txBox="1"/>
          <p:nvPr userDrawn="1"/>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21" name="TextBox 20"/>
          <p:cNvSpPr txBox="1"/>
          <p:nvPr userDrawn="1"/>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22" name="TextBox 21"/>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1201114395"/>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Divider - Deloitt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1" y="1705668"/>
            <a:ext cx="10418233" cy="1592403"/>
          </a:xfrm>
        </p:spPr>
        <p:txBody>
          <a:bodyPr anchor="b"/>
          <a:lstStyle>
            <a:lvl1pPr>
              <a:lnSpc>
                <a:spcPct val="95000"/>
              </a:lnSpc>
              <a:defRPr sz="3850" b="1">
                <a:solidFill>
                  <a:schemeClr val="tx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Text Placeholder 2"/>
          <p:cNvSpPr>
            <a:spLocks noGrp="1"/>
          </p:cNvSpPr>
          <p:nvPr>
            <p:ph type="body" idx="1"/>
          </p:nvPr>
        </p:nvSpPr>
        <p:spPr bwMode="gray">
          <a:xfrm>
            <a:off x="469900" y="3429000"/>
            <a:ext cx="10541000" cy="1566532"/>
          </a:xfrm>
        </p:spPr>
        <p:txBody>
          <a:bodyPr lIns="0" tIns="0" rIns="0" bIns="0">
            <a:noAutofit/>
          </a:bodyPr>
          <a:lstStyle>
            <a:lvl1pPr marL="0" indent="0">
              <a:lnSpc>
                <a:spcPct val="95000"/>
              </a:lnSpc>
              <a:spcAft>
                <a:spcPts val="0"/>
              </a:spcAft>
              <a:buNone/>
              <a:defRPr sz="385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4252380702"/>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Key statement dark green">
    <p:bg>
      <p:bgPr>
        <a:solidFill>
          <a:schemeClr val="accent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480484" y="1590675"/>
            <a:ext cx="9029604" cy="4708525"/>
          </a:xfrm>
          <a:prstGeom prst="rect">
            <a:avLst/>
          </a:prstGeom>
        </p:spPr>
        <p:txBody>
          <a:bodyPr>
            <a:noAutofit/>
          </a:bodyPr>
          <a:lstStyle>
            <a:lvl1pPr>
              <a:spcBef>
                <a:spcPts val="4800"/>
              </a:spcBef>
              <a:defRPr sz="2800">
                <a:solidFill>
                  <a:schemeClr val="bg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Click to edit Master text styles</a:t>
            </a:r>
          </a:p>
        </p:txBody>
      </p:sp>
      <p:sp>
        <p:nvSpPr>
          <p:cNvPr id="9" name="TextBox 8"/>
          <p:cNvSpPr txBox="1"/>
          <p:nvPr userDrawn="1"/>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13" name="TextBox 12"/>
          <p:cNvSpPr txBox="1"/>
          <p:nvPr userDrawn="1"/>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14" name="TextBox 13"/>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2223658987"/>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Key statement dark blue">
    <p:bg>
      <p:bgPr>
        <a:solidFill>
          <a:schemeClr val="accent4"/>
        </a:solidFill>
        <a:effectLst/>
      </p:bgPr>
    </p:bg>
    <p:spTree>
      <p:nvGrpSpPr>
        <p:cNvPr id="1" name=""/>
        <p:cNvGrpSpPr/>
        <p:nvPr/>
      </p:nvGrpSpPr>
      <p:grpSpPr>
        <a:xfrm>
          <a:off x="0" y="0"/>
          <a:ext cx="0" cy="0"/>
          <a:chOff x="0" y="0"/>
          <a:chExt cx="0" cy="0"/>
        </a:xfrm>
      </p:grpSpPr>
      <p:sp>
        <p:nvSpPr>
          <p:cNvPr id="13" name="Text Placeholder 3"/>
          <p:cNvSpPr>
            <a:spLocks noGrp="1"/>
          </p:cNvSpPr>
          <p:nvPr>
            <p:ph type="body" sz="quarter" idx="10"/>
          </p:nvPr>
        </p:nvSpPr>
        <p:spPr>
          <a:xfrm>
            <a:off x="480484" y="1590675"/>
            <a:ext cx="9029604" cy="4708525"/>
          </a:xfrm>
          <a:prstGeom prst="rect">
            <a:avLst/>
          </a:prstGeom>
        </p:spPr>
        <p:txBody>
          <a:bodyPr>
            <a:noAutofit/>
          </a:bodyPr>
          <a:lstStyle>
            <a:lvl1pPr>
              <a:spcBef>
                <a:spcPts val="4800"/>
              </a:spcBef>
              <a:defRPr sz="2800">
                <a:solidFill>
                  <a:schemeClr val="bg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Click to edit Master text styles</a:t>
            </a:r>
          </a:p>
        </p:txBody>
      </p:sp>
      <p:sp>
        <p:nvSpPr>
          <p:cNvPr id="14" name="TextBox 13"/>
          <p:cNvSpPr txBox="1"/>
          <p:nvPr userDrawn="1"/>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15" name="TextBox 14"/>
          <p:cNvSpPr txBox="1"/>
          <p:nvPr userDrawn="1"/>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16" name="TextBox 15"/>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4170996913"/>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Key statement teal">
    <p:bg>
      <p:bgPr>
        <a:solidFill>
          <a:schemeClr val="accent5"/>
        </a:solidFill>
        <a:effectLst/>
      </p:bgPr>
    </p:bg>
    <p:spTree>
      <p:nvGrpSpPr>
        <p:cNvPr id="1" name=""/>
        <p:cNvGrpSpPr/>
        <p:nvPr/>
      </p:nvGrpSpPr>
      <p:grpSpPr>
        <a:xfrm>
          <a:off x="0" y="0"/>
          <a:ext cx="0" cy="0"/>
          <a:chOff x="0" y="0"/>
          <a:chExt cx="0" cy="0"/>
        </a:xfrm>
      </p:grpSpPr>
      <p:sp>
        <p:nvSpPr>
          <p:cNvPr id="17" name="Text Placeholder 3"/>
          <p:cNvSpPr>
            <a:spLocks noGrp="1"/>
          </p:cNvSpPr>
          <p:nvPr>
            <p:ph type="body" sz="quarter" idx="10"/>
          </p:nvPr>
        </p:nvSpPr>
        <p:spPr>
          <a:xfrm>
            <a:off x="480484" y="1590675"/>
            <a:ext cx="9029604" cy="4708525"/>
          </a:xfrm>
          <a:prstGeom prst="rect">
            <a:avLst/>
          </a:prstGeom>
        </p:spPr>
        <p:txBody>
          <a:bodyPr>
            <a:noAutofit/>
          </a:bodyPr>
          <a:lstStyle>
            <a:lvl1pPr>
              <a:spcBef>
                <a:spcPts val="4800"/>
              </a:spcBef>
              <a:defRPr sz="2800">
                <a:solidFill>
                  <a:schemeClr val="bg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Click to edit Master text styles</a:t>
            </a:r>
          </a:p>
        </p:txBody>
      </p:sp>
      <p:sp>
        <p:nvSpPr>
          <p:cNvPr id="18" name="TextBox 17"/>
          <p:cNvSpPr txBox="1"/>
          <p:nvPr userDrawn="1"/>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19" name="TextBox 18"/>
          <p:cNvSpPr txBox="1"/>
          <p:nvPr userDrawn="1"/>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20" name="TextBox 19"/>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327119908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 Deloitte dark green">
    <p:bg bwMode="gray">
      <p:bgPr>
        <a:solidFill>
          <a:schemeClr val="accent2"/>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69900" y="1705668"/>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20" name="TextBox 19"/>
          <p:cNvSpPr txBox="1"/>
          <p:nvPr userDrawn="1"/>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21" name="TextBox 20"/>
          <p:cNvSpPr txBox="1"/>
          <p:nvPr userDrawn="1"/>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22" name="TextBox 21"/>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1976482637"/>
      </p:ext>
    </p:extLst>
  </p:cSld>
  <p:clrMapOvr>
    <a:masterClrMapping/>
  </p:clrMapOvr>
  <p:transition>
    <p:fade/>
  </p:transition>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Key statement black">
    <p:bg>
      <p:bgPr>
        <a:solidFill>
          <a:schemeClr val="tx1"/>
        </a:solidFill>
        <a:effectLst/>
      </p:bgPr>
    </p:bg>
    <p:spTree>
      <p:nvGrpSpPr>
        <p:cNvPr id="1" name=""/>
        <p:cNvGrpSpPr/>
        <p:nvPr/>
      </p:nvGrpSpPr>
      <p:grpSpPr>
        <a:xfrm>
          <a:off x="0" y="0"/>
          <a:ext cx="0" cy="0"/>
          <a:chOff x="0" y="0"/>
          <a:chExt cx="0" cy="0"/>
        </a:xfrm>
      </p:grpSpPr>
      <p:sp>
        <p:nvSpPr>
          <p:cNvPr id="13" name="Text Placeholder 3"/>
          <p:cNvSpPr>
            <a:spLocks noGrp="1"/>
          </p:cNvSpPr>
          <p:nvPr>
            <p:ph type="body" sz="quarter" idx="10"/>
          </p:nvPr>
        </p:nvSpPr>
        <p:spPr>
          <a:xfrm>
            <a:off x="480484" y="1590675"/>
            <a:ext cx="9029604" cy="4708525"/>
          </a:xfrm>
          <a:prstGeom prst="rect">
            <a:avLst/>
          </a:prstGeom>
        </p:spPr>
        <p:txBody>
          <a:bodyPr>
            <a:noAutofit/>
          </a:bodyPr>
          <a:lstStyle>
            <a:lvl1pPr>
              <a:spcBef>
                <a:spcPts val="4800"/>
              </a:spcBef>
              <a:defRPr sz="2800">
                <a:solidFill>
                  <a:schemeClr val="bg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Click to edit Master text styles</a:t>
            </a:r>
          </a:p>
        </p:txBody>
      </p:sp>
      <p:sp>
        <p:nvSpPr>
          <p:cNvPr id="14" name="TextBox 13"/>
          <p:cNvSpPr txBox="1"/>
          <p:nvPr userDrawn="1"/>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15" name="TextBox 14"/>
          <p:cNvSpPr txBox="1"/>
          <p:nvPr userDrawn="1"/>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16" name="TextBox 15"/>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1390087699"/>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Key statement white">
    <p:bg>
      <p:bgRef idx="1001">
        <a:schemeClr val="bg1"/>
      </p:bgRef>
    </p:bg>
    <p:spTree>
      <p:nvGrpSpPr>
        <p:cNvPr id="1" name=""/>
        <p:cNvGrpSpPr/>
        <p:nvPr/>
      </p:nvGrpSpPr>
      <p:grpSpPr>
        <a:xfrm>
          <a:off x="0" y="0"/>
          <a:ext cx="0" cy="0"/>
          <a:chOff x="0" y="0"/>
          <a:chExt cx="0" cy="0"/>
        </a:xfrm>
      </p:grpSpPr>
      <p:sp>
        <p:nvSpPr>
          <p:cNvPr id="7" name="Text Placeholder 3"/>
          <p:cNvSpPr>
            <a:spLocks noGrp="1"/>
          </p:cNvSpPr>
          <p:nvPr>
            <p:ph type="body" sz="quarter" idx="10"/>
          </p:nvPr>
        </p:nvSpPr>
        <p:spPr>
          <a:xfrm>
            <a:off x="469900" y="1590675"/>
            <a:ext cx="9029604" cy="4708525"/>
          </a:xfrm>
          <a:prstGeom prst="rect">
            <a:avLst/>
          </a:prstGeom>
        </p:spPr>
        <p:txBody>
          <a:bodyPr>
            <a:noAutofit/>
          </a:bodyPr>
          <a:lstStyle>
            <a:lvl1pPr>
              <a:spcBef>
                <a:spcPts val="4800"/>
              </a:spcBef>
              <a:defRPr sz="2800">
                <a:solidFill>
                  <a:schemeClr val="tx1"/>
                </a:solidFill>
              </a:defRPr>
            </a:lvl1pPr>
            <a:lvl2pPr marL="609585" indent="-609585">
              <a:defRPr sz="4000">
                <a:solidFill>
                  <a:schemeClr val="bg2"/>
                </a:solidFill>
              </a:defRPr>
            </a:lvl2pPr>
            <a:lvl3pPr>
              <a:defRPr sz="4000">
                <a:solidFill>
                  <a:schemeClr val="bg2"/>
                </a:solidFill>
              </a:defRPr>
            </a:lvl3pPr>
            <a:lvl4pPr>
              <a:defRPr sz="4000">
                <a:solidFill>
                  <a:schemeClr val="bg2"/>
                </a:solidFill>
              </a:defRPr>
            </a:lvl4pPr>
            <a:lvl5pPr>
              <a:defRPr sz="4000">
                <a:solidFill>
                  <a:schemeClr val="bg2"/>
                </a:solidFill>
              </a:defRPr>
            </a:lvl5pPr>
          </a:lstStyle>
          <a:p>
            <a:pPr lvl="0"/>
            <a:r>
              <a:rPr lang="en-US" noProof="0"/>
              <a:t>Click to edit Master text styles</a:t>
            </a:r>
          </a:p>
        </p:txBody>
      </p:sp>
    </p:spTree>
    <p:extLst>
      <p:ext uri="{BB962C8B-B14F-4D97-AF65-F5344CB8AC3E}">
        <p14:creationId xmlns:p14="http://schemas.microsoft.com/office/powerpoint/2010/main" val="23969968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9900" y="1665291"/>
            <a:ext cx="9348787" cy="4633910"/>
          </a:xfrm>
          <a:prstGeom prst="rect">
            <a:avLst/>
          </a:prstGeom>
        </p:spPr>
        <p:txBody>
          <a:bodyPr/>
          <a:lstStyle>
            <a:lvl1pPr>
              <a:tabLst>
                <a:tab pos="8972326" algn="r"/>
              </a:tabLst>
              <a:defRPr/>
            </a:lvl1pPr>
            <a:lvl2pPr>
              <a:tabLst>
                <a:tab pos="8972326" algn="r"/>
              </a:tabLst>
              <a:defRPr/>
            </a:lvl2pPr>
            <a:lvl3pPr>
              <a:tabLst>
                <a:tab pos="8972326" algn="r"/>
              </a:tabLst>
              <a:defRPr/>
            </a:lvl3pPr>
            <a:lvl4pPr>
              <a:tabLst>
                <a:tab pos="8972326" algn="r"/>
              </a:tabLst>
              <a:defRPr/>
            </a:lvl4pPr>
            <a:lvl5pP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6"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3252122077"/>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ontents with image">
    <p:spTree>
      <p:nvGrpSpPr>
        <p:cNvPr id="1" name=""/>
        <p:cNvGrpSpPr/>
        <p:nvPr/>
      </p:nvGrpSpPr>
      <p:grpSpPr>
        <a:xfrm>
          <a:off x="0" y="0"/>
          <a:ext cx="0" cy="0"/>
          <a:chOff x="0" y="0"/>
          <a:chExt cx="0" cy="0"/>
        </a:xfrm>
      </p:grpSpPr>
      <p:sp>
        <p:nvSpPr>
          <p:cNvPr id="5" name="Picture Placeholder 9"/>
          <p:cNvSpPr>
            <a:spLocks noGrp="1"/>
          </p:cNvSpPr>
          <p:nvPr>
            <p:ph type="pic" sz="quarter" idx="15"/>
          </p:nvPr>
        </p:nvSpPr>
        <p:spPr>
          <a:xfrm>
            <a:off x="5604867" y="1700213"/>
            <a:ext cx="6117233" cy="4598988"/>
          </a:xfrm>
        </p:spPr>
        <p:txBody>
          <a:bodyPr/>
          <a:lstStyle/>
          <a:p>
            <a:r>
              <a:rPr lang="en-US" noProof="0"/>
              <a:t>Drag picture to placeholder or click icon to add</a:t>
            </a:r>
          </a:p>
        </p:txBody>
      </p:sp>
      <p:sp>
        <p:nvSpPr>
          <p:cNvPr id="6" name="Content Placeholder 3"/>
          <p:cNvSpPr>
            <a:spLocks noGrp="1"/>
          </p:cNvSpPr>
          <p:nvPr>
            <p:ph sz="quarter" idx="10"/>
          </p:nvPr>
        </p:nvSpPr>
        <p:spPr>
          <a:xfrm>
            <a:off x="469900" y="1665290"/>
            <a:ext cx="4333663" cy="4633911"/>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9"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1050692976"/>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mp; 1 column text">
    <p:spTree>
      <p:nvGrpSpPr>
        <p:cNvPr id="1" name=""/>
        <p:cNvGrpSpPr/>
        <p:nvPr/>
      </p:nvGrpSpPr>
      <p:grpSpPr>
        <a:xfrm>
          <a:off x="0" y="0"/>
          <a:ext cx="0" cy="0"/>
          <a:chOff x="0" y="0"/>
          <a:chExt cx="0" cy="0"/>
        </a:xfrm>
      </p:grpSpPr>
      <p:sp>
        <p:nvSpPr>
          <p:cNvPr id="14" name="Text Placeholder 18"/>
          <p:cNvSpPr>
            <a:spLocks noGrp="1"/>
          </p:cNvSpPr>
          <p:nvPr>
            <p:ph idx="1"/>
          </p:nvPr>
        </p:nvSpPr>
        <p:spPr>
          <a:xfrm>
            <a:off x="469900" y="1665290"/>
            <a:ext cx="11252200" cy="463391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5"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1652048639"/>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4"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
        <p:nvSpPr>
          <p:cNvPr id="8" name="Text Placeholder 18"/>
          <p:cNvSpPr>
            <a:spLocks noGrp="1"/>
          </p:cNvSpPr>
          <p:nvPr>
            <p:ph idx="1"/>
          </p:nvPr>
        </p:nvSpPr>
        <p:spPr>
          <a:xfrm>
            <a:off x="469900" y="1665818"/>
            <a:ext cx="11252200" cy="4633383"/>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115446460"/>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subtitle &amp; 1 column - large">
    <p:spTree>
      <p:nvGrpSpPr>
        <p:cNvPr id="1" name=""/>
        <p:cNvGrpSpPr/>
        <p:nvPr/>
      </p:nvGrpSpPr>
      <p:grpSpPr>
        <a:xfrm>
          <a:off x="0" y="0"/>
          <a:ext cx="0" cy="0"/>
          <a:chOff x="0" y="0"/>
          <a:chExt cx="0" cy="0"/>
        </a:xfrm>
      </p:grpSpPr>
      <p:sp>
        <p:nvSpPr>
          <p:cNvPr id="8" name="Text Placeholder 18"/>
          <p:cNvSpPr>
            <a:spLocks noGrp="1"/>
          </p:cNvSpPr>
          <p:nvPr>
            <p:ph idx="1"/>
          </p:nvPr>
        </p:nvSpPr>
        <p:spPr>
          <a:xfrm>
            <a:off x="469900" y="1676402"/>
            <a:ext cx="11252200" cy="4622799"/>
          </a:xfrm>
          <a:prstGeom prst="rect">
            <a:avLst/>
          </a:prstGeom>
        </p:spPr>
        <p:txBody>
          <a:bodyPr vert="horz" lIns="0" tIns="0" rIns="0" bIns="0" rtlCol="0">
            <a:noAutofit/>
          </a:bodyPr>
          <a:lstStyle>
            <a:lvl1pPr>
              <a:defRPr sz="16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6"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3697384329"/>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subtitle &amp;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0" y="2054581"/>
            <a:ext cx="11252200" cy="3928209"/>
          </a:xfrm>
          <a:prstGeom prst="rect">
            <a:avLst/>
          </a:prstGeom>
        </p:spPr>
        <p:txBody>
          <a:bodyPr/>
          <a:lstStyle/>
          <a:p>
            <a:r>
              <a:rPr lang="en-US" noProof="0"/>
              <a:t>Click icon to add chart</a:t>
            </a:r>
          </a:p>
        </p:txBody>
      </p:sp>
      <p:sp>
        <p:nvSpPr>
          <p:cNvPr id="18" name="Text Placeholder 8"/>
          <p:cNvSpPr>
            <a:spLocks noGrp="1"/>
          </p:cNvSpPr>
          <p:nvPr>
            <p:ph type="body" sz="quarter" idx="18"/>
          </p:nvPr>
        </p:nvSpPr>
        <p:spPr>
          <a:xfrm>
            <a:off x="468000" y="1659816"/>
            <a:ext cx="11252200" cy="357187"/>
          </a:xfrm>
        </p:spPr>
        <p:txBody>
          <a:bodyPr/>
          <a:lstStyle/>
          <a:p>
            <a:pPr lvl="0"/>
            <a:r>
              <a:rPr lang="en-US" noProof="0"/>
              <a:t>Click to edit Master text styles</a:t>
            </a:r>
          </a:p>
        </p:txBody>
      </p:sp>
      <p:sp>
        <p:nvSpPr>
          <p:cNvPr id="19" name="Text Placeholder 7"/>
          <p:cNvSpPr>
            <a:spLocks noGrp="1"/>
          </p:cNvSpPr>
          <p:nvPr>
            <p:ph type="body" sz="quarter" idx="23"/>
          </p:nvPr>
        </p:nvSpPr>
        <p:spPr>
          <a:xfrm>
            <a:off x="468000" y="5982790"/>
            <a:ext cx="11252201" cy="316411"/>
          </a:xfrm>
        </p:spPr>
        <p:txBody>
          <a:bodyPr>
            <a:noAutofit/>
          </a:bodyPr>
          <a:lstStyle>
            <a:lvl1pPr>
              <a:spcAft>
                <a:spcPts val="0"/>
              </a:spcAft>
              <a:defRPr sz="900"/>
            </a:lvl1pPr>
          </a:lstStyle>
          <a:p>
            <a:pPr lvl="0"/>
            <a:r>
              <a:rPr lang="en-US" noProof="0"/>
              <a:t>Click to edit Master text styles</a:t>
            </a:r>
          </a:p>
        </p:txBody>
      </p:sp>
      <p:sp>
        <p:nvSpPr>
          <p:cNvPr id="7"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8"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2078132835"/>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3 chart">
    <p:spTree>
      <p:nvGrpSpPr>
        <p:cNvPr id="1" name=""/>
        <p:cNvGrpSpPr/>
        <p:nvPr/>
      </p:nvGrpSpPr>
      <p:grpSpPr>
        <a:xfrm>
          <a:off x="0" y="0"/>
          <a:ext cx="0" cy="0"/>
          <a:chOff x="0" y="0"/>
          <a:chExt cx="0" cy="0"/>
        </a:xfrm>
      </p:grpSpPr>
      <p:sp>
        <p:nvSpPr>
          <p:cNvPr id="17" name="Chart Placeholder 3"/>
          <p:cNvSpPr>
            <a:spLocks noGrp="1"/>
          </p:cNvSpPr>
          <p:nvPr>
            <p:ph type="chart" sz="quarter" idx="15"/>
          </p:nvPr>
        </p:nvSpPr>
        <p:spPr>
          <a:xfrm>
            <a:off x="468000" y="2051999"/>
            <a:ext cx="3600000" cy="3930791"/>
          </a:xfrm>
          <a:prstGeom prst="rect">
            <a:avLst/>
          </a:prstGeom>
        </p:spPr>
        <p:txBody>
          <a:bodyPr/>
          <a:lstStyle/>
          <a:p>
            <a:r>
              <a:rPr lang="en-US" noProof="0"/>
              <a:t>Click icon to add chart</a:t>
            </a:r>
          </a:p>
        </p:txBody>
      </p:sp>
      <p:sp>
        <p:nvSpPr>
          <p:cNvPr id="18" name="Text Placeholder 8"/>
          <p:cNvSpPr>
            <a:spLocks noGrp="1"/>
          </p:cNvSpPr>
          <p:nvPr>
            <p:ph type="body" sz="quarter" idx="18"/>
          </p:nvPr>
        </p:nvSpPr>
        <p:spPr>
          <a:xfrm>
            <a:off x="468000" y="1665289"/>
            <a:ext cx="3600000" cy="392112"/>
          </a:xfrm>
        </p:spPr>
        <p:txBody>
          <a:bodyPr/>
          <a:lstStyle/>
          <a:p>
            <a:pPr lvl="0"/>
            <a:r>
              <a:rPr lang="en-US" noProof="0"/>
              <a:t>Click to edit Master text styles</a:t>
            </a:r>
          </a:p>
        </p:txBody>
      </p:sp>
      <p:sp>
        <p:nvSpPr>
          <p:cNvPr id="7" name="Chart Placeholder 3"/>
          <p:cNvSpPr>
            <a:spLocks noGrp="1"/>
          </p:cNvSpPr>
          <p:nvPr>
            <p:ph type="chart" sz="quarter" idx="19"/>
          </p:nvPr>
        </p:nvSpPr>
        <p:spPr>
          <a:xfrm>
            <a:off x="4296000" y="2051998"/>
            <a:ext cx="3600000" cy="3930791"/>
          </a:xfrm>
          <a:prstGeom prst="rect">
            <a:avLst/>
          </a:prstGeom>
        </p:spPr>
        <p:txBody>
          <a:bodyPr/>
          <a:lstStyle/>
          <a:p>
            <a:r>
              <a:rPr lang="en-US" noProof="0"/>
              <a:t>Click icon to add chart</a:t>
            </a:r>
          </a:p>
        </p:txBody>
      </p:sp>
      <p:sp>
        <p:nvSpPr>
          <p:cNvPr id="8" name="Text Placeholder 8"/>
          <p:cNvSpPr>
            <a:spLocks noGrp="1"/>
          </p:cNvSpPr>
          <p:nvPr>
            <p:ph type="body" sz="quarter" idx="20"/>
          </p:nvPr>
        </p:nvSpPr>
        <p:spPr>
          <a:xfrm>
            <a:off x="4296003" y="1665288"/>
            <a:ext cx="3600000" cy="392112"/>
          </a:xfrm>
        </p:spPr>
        <p:txBody>
          <a:bodyPr/>
          <a:lstStyle/>
          <a:p>
            <a:pPr lvl="0"/>
            <a:r>
              <a:rPr lang="en-US" noProof="0"/>
              <a:t>Click to edit Master text styles</a:t>
            </a:r>
          </a:p>
        </p:txBody>
      </p:sp>
      <p:sp>
        <p:nvSpPr>
          <p:cNvPr id="9" name="Chart Placeholder 3"/>
          <p:cNvSpPr>
            <a:spLocks noGrp="1"/>
          </p:cNvSpPr>
          <p:nvPr>
            <p:ph type="chart" sz="quarter" idx="21"/>
          </p:nvPr>
        </p:nvSpPr>
        <p:spPr>
          <a:xfrm>
            <a:off x="8086960" y="2051999"/>
            <a:ext cx="3600000" cy="3930791"/>
          </a:xfrm>
          <a:prstGeom prst="rect">
            <a:avLst/>
          </a:prstGeom>
        </p:spPr>
        <p:txBody>
          <a:bodyPr/>
          <a:lstStyle/>
          <a:p>
            <a:r>
              <a:rPr lang="en-US" noProof="0"/>
              <a:t>Click icon to add chart</a:t>
            </a:r>
          </a:p>
        </p:txBody>
      </p:sp>
      <p:sp>
        <p:nvSpPr>
          <p:cNvPr id="10" name="Text Placeholder 8"/>
          <p:cNvSpPr>
            <a:spLocks noGrp="1"/>
          </p:cNvSpPr>
          <p:nvPr>
            <p:ph type="body" sz="quarter" idx="22"/>
          </p:nvPr>
        </p:nvSpPr>
        <p:spPr>
          <a:xfrm>
            <a:off x="8086959" y="1659145"/>
            <a:ext cx="3600000" cy="398256"/>
          </a:xfrm>
        </p:spPr>
        <p:txBody>
          <a:bodyPr/>
          <a:lstStyle/>
          <a:p>
            <a:pPr lvl="0"/>
            <a:r>
              <a:rPr lang="en-US" noProof="0"/>
              <a:t>Click to edit Master text styles</a:t>
            </a:r>
          </a:p>
        </p:txBody>
      </p:sp>
      <p:sp>
        <p:nvSpPr>
          <p:cNvPr id="11" name="Text Placeholder 7"/>
          <p:cNvSpPr>
            <a:spLocks noGrp="1"/>
          </p:cNvSpPr>
          <p:nvPr>
            <p:ph type="body" sz="quarter" idx="23"/>
          </p:nvPr>
        </p:nvSpPr>
        <p:spPr>
          <a:xfrm>
            <a:off x="468000" y="5982790"/>
            <a:ext cx="11252201" cy="316411"/>
          </a:xfrm>
        </p:spPr>
        <p:txBody>
          <a:bodyPr>
            <a:noAutofit/>
          </a:bodyPr>
          <a:lstStyle>
            <a:lvl1pPr>
              <a:spcAft>
                <a:spcPts val="0"/>
              </a:spcAft>
              <a:defRPr sz="900"/>
            </a:lvl1pPr>
          </a:lstStyle>
          <a:p>
            <a:pPr lvl="0"/>
            <a:r>
              <a:rPr lang="en-US" noProof="0"/>
              <a:t>Click to edit Master text styles</a:t>
            </a:r>
          </a:p>
        </p:txBody>
      </p:sp>
      <p:sp>
        <p:nvSpPr>
          <p:cNvPr id="13"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4" name="Title Placeholder 1"/>
          <p:cNvSpPr>
            <a:spLocks noGrp="1"/>
          </p:cNvSpPr>
          <p:nvPr>
            <p:ph type="title"/>
          </p:nvPr>
        </p:nvSpPr>
        <p:spPr>
          <a:xfrm>
            <a:off x="469900" y="402586"/>
            <a:ext cx="11252200" cy="3341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1972206941"/>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2 columns of text">
    <p:spTree>
      <p:nvGrpSpPr>
        <p:cNvPr id="1" name=""/>
        <p:cNvGrpSpPr/>
        <p:nvPr/>
      </p:nvGrpSpPr>
      <p:grpSpPr>
        <a:xfrm>
          <a:off x="0" y="0"/>
          <a:ext cx="0" cy="0"/>
          <a:chOff x="0" y="0"/>
          <a:chExt cx="0" cy="0"/>
        </a:xfrm>
      </p:grpSpPr>
      <p:sp>
        <p:nvSpPr>
          <p:cNvPr id="13" name="Content Placeholder 3"/>
          <p:cNvSpPr>
            <a:spLocks noGrp="1"/>
          </p:cNvSpPr>
          <p:nvPr>
            <p:ph sz="quarter" idx="10"/>
          </p:nvPr>
        </p:nvSpPr>
        <p:spPr>
          <a:xfrm>
            <a:off x="468000" y="1665288"/>
            <a:ext cx="5328000" cy="4622507"/>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Content Placeholder 3"/>
          <p:cNvSpPr>
            <a:spLocks noGrp="1"/>
          </p:cNvSpPr>
          <p:nvPr>
            <p:ph sz="quarter" idx="20"/>
          </p:nvPr>
        </p:nvSpPr>
        <p:spPr>
          <a:xfrm>
            <a:off x="6394100" y="1656000"/>
            <a:ext cx="5328000" cy="4631795"/>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7"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258574471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vider - Deloitte blue">
    <p:bg bwMode="gray">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0" y="1705668"/>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7" name="TextBox 6"/>
          <p:cNvSpPr txBox="1"/>
          <p:nvPr userDrawn="1"/>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8" name="TextBox 7"/>
          <p:cNvSpPr txBox="1"/>
          <p:nvPr userDrawn="1"/>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9" name="TextBox 8"/>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1654021458"/>
      </p:ext>
    </p:extLst>
  </p:cSld>
  <p:clrMapOvr>
    <a:masterClrMapping/>
  </p:clrMapOvr>
  <p:transition>
    <p:fade/>
  </p:transition>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2 columns - large">
    <p:spTree>
      <p:nvGrpSpPr>
        <p:cNvPr id="1" name=""/>
        <p:cNvGrpSpPr/>
        <p:nvPr/>
      </p:nvGrpSpPr>
      <p:grpSpPr>
        <a:xfrm>
          <a:off x="0" y="0"/>
          <a:ext cx="0" cy="0"/>
          <a:chOff x="0" y="0"/>
          <a:chExt cx="0" cy="0"/>
        </a:xfrm>
      </p:grpSpPr>
      <p:sp>
        <p:nvSpPr>
          <p:cNvPr id="11" name="Content Placeholder 3"/>
          <p:cNvSpPr>
            <a:spLocks noGrp="1"/>
          </p:cNvSpPr>
          <p:nvPr>
            <p:ph sz="quarter" idx="10"/>
          </p:nvPr>
        </p:nvSpPr>
        <p:spPr>
          <a:xfrm>
            <a:off x="469900" y="1665288"/>
            <a:ext cx="5328000" cy="4633912"/>
          </a:xfrm>
          <a:prstGeom prst="rect">
            <a:avLst/>
          </a:prstGeom>
        </p:spPr>
        <p:txBody>
          <a:bodyPr>
            <a:noAutofit/>
          </a:bodyPr>
          <a:lstStyle>
            <a:lvl1pPr>
              <a:tabLst>
                <a:tab pos="6705432" algn="r"/>
              </a:tabLst>
              <a:defRPr sz="1600"/>
            </a:lvl1pPr>
            <a:lvl2pPr>
              <a:tabLst>
                <a:tab pos="6705432" algn="r"/>
              </a:tabLst>
              <a:defRPr sz="1600"/>
            </a:lvl2pPr>
            <a:lvl3pPr>
              <a:tabLst>
                <a:tab pos="6705432" algn="r"/>
              </a:tabLst>
              <a:defRPr sz="1600"/>
            </a:lvl3pPr>
            <a:lvl4pPr>
              <a:tabLst>
                <a:tab pos="6705432" algn="r"/>
              </a:tabLst>
              <a:defRPr sz="1600"/>
            </a:lvl4pPr>
            <a:lvl5pPr>
              <a:tabLst>
                <a:tab pos="6705432" algn="r"/>
              </a:tabLst>
              <a:defRPr sz="1000" baseline="0"/>
            </a:lvl5pPr>
            <a:lvl6pPr>
              <a:defRPr sz="2133"/>
            </a:lvl6pPr>
            <a:lvl7pPr>
              <a:defRPr sz="2133"/>
            </a:lvl7pPr>
            <a:lvl8pPr>
              <a:defRPr sz="2133"/>
            </a:lvl8pPr>
            <a:lvl9pPr>
              <a:defRPr sz="2133"/>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Content Placeholder 3"/>
          <p:cNvSpPr>
            <a:spLocks noGrp="1"/>
          </p:cNvSpPr>
          <p:nvPr>
            <p:ph sz="quarter" idx="20"/>
          </p:nvPr>
        </p:nvSpPr>
        <p:spPr>
          <a:xfrm>
            <a:off x="6394100" y="1665288"/>
            <a:ext cx="5328000" cy="4633912"/>
          </a:xfrm>
          <a:prstGeom prst="rect">
            <a:avLst/>
          </a:prstGeom>
        </p:spPr>
        <p:txBody>
          <a:bodyPr>
            <a:noAutofit/>
          </a:bodyPr>
          <a:lstStyle>
            <a:lvl1pPr>
              <a:tabLst>
                <a:tab pos="6705432" algn="r"/>
              </a:tabLst>
              <a:defRPr sz="1600"/>
            </a:lvl1pPr>
            <a:lvl2pPr>
              <a:tabLst>
                <a:tab pos="6705432" algn="r"/>
              </a:tabLst>
              <a:defRPr sz="1600"/>
            </a:lvl2pPr>
            <a:lvl3pPr>
              <a:tabLst>
                <a:tab pos="6705432" algn="r"/>
              </a:tabLst>
              <a:defRPr sz="1600"/>
            </a:lvl3pPr>
            <a:lvl4pPr>
              <a:tabLst>
                <a:tab pos="6705432" algn="r"/>
              </a:tabLst>
              <a:defRPr sz="1600"/>
            </a:lvl4pPr>
            <a:lvl5pPr>
              <a:tabLst>
                <a:tab pos="6705432" algn="r"/>
              </a:tabLst>
              <a:defRPr sz="1000" baseline="0"/>
            </a:lvl5pPr>
            <a:lvl6pPr>
              <a:defRPr sz="2133"/>
            </a:lvl6pPr>
            <a:lvl7pPr>
              <a:defRPr sz="2133"/>
            </a:lvl7pPr>
            <a:lvl8pPr>
              <a:defRPr sz="2133"/>
            </a:lvl8pPr>
            <a:lvl9pPr>
              <a:defRPr sz="2133"/>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9"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2857905330"/>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ext and chart">
    <p:spTree>
      <p:nvGrpSpPr>
        <p:cNvPr id="1" name=""/>
        <p:cNvGrpSpPr/>
        <p:nvPr/>
      </p:nvGrpSpPr>
      <p:grpSpPr>
        <a:xfrm>
          <a:off x="0" y="0"/>
          <a:ext cx="0" cy="0"/>
          <a:chOff x="0" y="0"/>
          <a:chExt cx="0" cy="0"/>
        </a:xfrm>
      </p:grpSpPr>
      <p:sp>
        <p:nvSpPr>
          <p:cNvPr id="10" name="Content Placeholder 3"/>
          <p:cNvSpPr>
            <a:spLocks noGrp="1"/>
          </p:cNvSpPr>
          <p:nvPr>
            <p:ph sz="quarter" idx="10"/>
          </p:nvPr>
        </p:nvSpPr>
        <p:spPr>
          <a:xfrm>
            <a:off x="469900" y="1665288"/>
            <a:ext cx="5480400" cy="4317502"/>
          </a:xfrm>
          <a:prstGeom prst="rect">
            <a:avLst/>
          </a:prstGeom>
        </p:spPr>
        <p:txBody>
          <a:bodyPr>
            <a:noAutofit/>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Chart Placeholder 2"/>
          <p:cNvSpPr>
            <a:spLocks noGrp="1"/>
          </p:cNvSpPr>
          <p:nvPr>
            <p:ph type="chart" sz="quarter" idx="21"/>
          </p:nvPr>
        </p:nvSpPr>
        <p:spPr>
          <a:xfrm>
            <a:off x="6239584" y="2125013"/>
            <a:ext cx="5482516" cy="3857777"/>
          </a:xfrm>
        </p:spPr>
        <p:txBody>
          <a:bodyPr>
            <a:noAutofit/>
          </a:bodyPr>
          <a:lstStyle/>
          <a:p>
            <a:r>
              <a:rPr lang="en-US" noProof="0"/>
              <a:t>Click icon to add chart</a:t>
            </a:r>
          </a:p>
        </p:txBody>
      </p:sp>
      <p:sp>
        <p:nvSpPr>
          <p:cNvPr id="6" name="Text Placeholder 5"/>
          <p:cNvSpPr>
            <a:spLocks noGrp="1"/>
          </p:cNvSpPr>
          <p:nvPr>
            <p:ph type="body" sz="quarter" idx="22"/>
          </p:nvPr>
        </p:nvSpPr>
        <p:spPr>
          <a:xfrm>
            <a:off x="6239584" y="1655763"/>
            <a:ext cx="5482516" cy="420687"/>
          </a:xfrm>
        </p:spPr>
        <p:txBody>
          <a:bodyPr>
            <a:noAutofit/>
          </a:bodyPr>
          <a:lstStyle/>
          <a:p>
            <a:pPr lvl="0"/>
            <a:r>
              <a:rPr lang="en-US" noProof="0"/>
              <a:t>Click to edit Master text styles</a:t>
            </a:r>
          </a:p>
        </p:txBody>
      </p:sp>
      <p:sp>
        <p:nvSpPr>
          <p:cNvPr id="9" name="Text Placeholder 7"/>
          <p:cNvSpPr>
            <a:spLocks noGrp="1"/>
          </p:cNvSpPr>
          <p:nvPr>
            <p:ph type="body" sz="quarter" idx="23"/>
          </p:nvPr>
        </p:nvSpPr>
        <p:spPr>
          <a:xfrm>
            <a:off x="468000" y="5982790"/>
            <a:ext cx="11252201" cy="316411"/>
          </a:xfrm>
        </p:spPr>
        <p:txBody>
          <a:bodyPr>
            <a:noAutofit/>
          </a:bodyPr>
          <a:lstStyle>
            <a:lvl1pPr>
              <a:spcAft>
                <a:spcPts val="0"/>
              </a:spcAft>
              <a:defRPr sz="900"/>
            </a:lvl1pPr>
          </a:lstStyle>
          <a:p>
            <a:pPr lvl="0"/>
            <a:r>
              <a:rPr lang="en-US" noProof="0"/>
              <a:t>Click to edit Master text styles</a:t>
            </a:r>
          </a:p>
        </p:txBody>
      </p:sp>
      <p:sp>
        <p:nvSpPr>
          <p:cNvPr id="12"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4"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2751276619"/>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2 chart">
    <p:spTree>
      <p:nvGrpSpPr>
        <p:cNvPr id="1" name=""/>
        <p:cNvGrpSpPr/>
        <p:nvPr/>
      </p:nvGrpSpPr>
      <p:grpSpPr>
        <a:xfrm>
          <a:off x="0" y="0"/>
          <a:ext cx="0" cy="0"/>
          <a:chOff x="0" y="0"/>
          <a:chExt cx="0" cy="0"/>
        </a:xfrm>
      </p:grpSpPr>
      <p:sp>
        <p:nvSpPr>
          <p:cNvPr id="3" name="Chart Placeholder 2"/>
          <p:cNvSpPr>
            <a:spLocks noGrp="1"/>
          </p:cNvSpPr>
          <p:nvPr>
            <p:ph type="chart" sz="quarter" idx="21"/>
          </p:nvPr>
        </p:nvSpPr>
        <p:spPr>
          <a:xfrm>
            <a:off x="6239584" y="2125013"/>
            <a:ext cx="5482516" cy="3857777"/>
          </a:xfrm>
        </p:spPr>
        <p:txBody>
          <a:bodyPr>
            <a:noAutofit/>
          </a:bodyPr>
          <a:lstStyle/>
          <a:p>
            <a:r>
              <a:rPr lang="en-US" noProof="0"/>
              <a:t>Click icon to add chart</a:t>
            </a:r>
          </a:p>
        </p:txBody>
      </p:sp>
      <p:sp>
        <p:nvSpPr>
          <p:cNvPr id="6" name="Text Placeholder 5"/>
          <p:cNvSpPr>
            <a:spLocks noGrp="1"/>
          </p:cNvSpPr>
          <p:nvPr>
            <p:ph type="body" sz="quarter" idx="22"/>
          </p:nvPr>
        </p:nvSpPr>
        <p:spPr>
          <a:xfrm>
            <a:off x="6239585" y="1654028"/>
            <a:ext cx="5482516" cy="420687"/>
          </a:xfrm>
        </p:spPr>
        <p:txBody>
          <a:bodyPr>
            <a:noAutofit/>
          </a:bodyPr>
          <a:lstStyle/>
          <a:p>
            <a:pPr lvl="0"/>
            <a:r>
              <a:rPr lang="en-US" noProof="0"/>
              <a:t>Click to edit Master text styles</a:t>
            </a:r>
          </a:p>
        </p:txBody>
      </p:sp>
      <p:sp>
        <p:nvSpPr>
          <p:cNvPr id="9" name="Chart Placeholder 2"/>
          <p:cNvSpPr>
            <a:spLocks noGrp="1"/>
          </p:cNvSpPr>
          <p:nvPr>
            <p:ph type="chart" sz="quarter" idx="24"/>
          </p:nvPr>
        </p:nvSpPr>
        <p:spPr>
          <a:xfrm>
            <a:off x="469900" y="2125013"/>
            <a:ext cx="5482517" cy="3857777"/>
          </a:xfrm>
        </p:spPr>
        <p:txBody>
          <a:bodyPr>
            <a:noAutofit/>
          </a:bodyPr>
          <a:lstStyle/>
          <a:p>
            <a:r>
              <a:rPr lang="en-US" noProof="0"/>
              <a:t>Click icon to add chart</a:t>
            </a:r>
          </a:p>
        </p:txBody>
      </p:sp>
      <p:sp>
        <p:nvSpPr>
          <p:cNvPr id="12" name="Text Placeholder 5"/>
          <p:cNvSpPr>
            <a:spLocks noGrp="1"/>
          </p:cNvSpPr>
          <p:nvPr>
            <p:ph type="body" sz="quarter" idx="25"/>
          </p:nvPr>
        </p:nvSpPr>
        <p:spPr>
          <a:xfrm>
            <a:off x="469898" y="1665288"/>
            <a:ext cx="5482517" cy="409427"/>
          </a:xfrm>
        </p:spPr>
        <p:txBody>
          <a:bodyPr>
            <a:noAutofit/>
          </a:bodyPr>
          <a:lstStyle/>
          <a:p>
            <a:pPr lvl="0"/>
            <a:r>
              <a:rPr lang="en-US" noProof="0"/>
              <a:t>Click to edit Master text styles</a:t>
            </a:r>
          </a:p>
        </p:txBody>
      </p:sp>
      <p:sp>
        <p:nvSpPr>
          <p:cNvPr id="14" name="Text Placeholder 7"/>
          <p:cNvSpPr>
            <a:spLocks noGrp="1"/>
          </p:cNvSpPr>
          <p:nvPr>
            <p:ph type="body" sz="quarter" idx="23"/>
          </p:nvPr>
        </p:nvSpPr>
        <p:spPr>
          <a:xfrm>
            <a:off x="468000" y="5982790"/>
            <a:ext cx="11252201" cy="316411"/>
          </a:xfrm>
        </p:spPr>
        <p:txBody>
          <a:bodyPr>
            <a:noAutofit/>
          </a:bodyPr>
          <a:lstStyle>
            <a:lvl1pPr>
              <a:spcAft>
                <a:spcPts val="0"/>
              </a:spcAft>
              <a:defRPr sz="900"/>
            </a:lvl1pPr>
          </a:lstStyle>
          <a:p>
            <a:pPr lvl="0"/>
            <a:r>
              <a:rPr lang="en-US" noProof="0"/>
              <a:t>Click to edit Master text styles</a:t>
            </a:r>
          </a:p>
        </p:txBody>
      </p:sp>
      <p:sp>
        <p:nvSpPr>
          <p:cNvPr id="16"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7"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2260788550"/>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2 column content">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469900" y="1665289"/>
            <a:ext cx="4431857" cy="4633913"/>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Content Placeholder 3"/>
          <p:cNvSpPr>
            <a:spLocks noGrp="1"/>
          </p:cNvSpPr>
          <p:nvPr>
            <p:ph sz="quarter" idx="16"/>
          </p:nvPr>
        </p:nvSpPr>
        <p:spPr>
          <a:xfrm>
            <a:off x="5482100" y="1700213"/>
            <a:ext cx="6240000" cy="4598989"/>
          </a:xfrm>
          <a:prstGeom prst="rect">
            <a:avLst/>
          </a:prstGeom>
        </p:spPr>
        <p:txBody>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1"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1885682072"/>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2 content with quote ">
    <p:spTree>
      <p:nvGrpSpPr>
        <p:cNvPr id="1" name=""/>
        <p:cNvGrpSpPr/>
        <p:nvPr/>
      </p:nvGrpSpPr>
      <p:grpSpPr>
        <a:xfrm>
          <a:off x="0" y="0"/>
          <a:ext cx="0" cy="0"/>
          <a:chOff x="0" y="0"/>
          <a:chExt cx="0" cy="0"/>
        </a:xfrm>
      </p:grpSpPr>
      <p:sp>
        <p:nvSpPr>
          <p:cNvPr id="6" name="Content Placeholder 3"/>
          <p:cNvSpPr>
            <a:spLocks noGrp="1"/>
          </p:cNvSpPr>
          <p:nvPr>
            <p:ph sz="quarter" idx="10"/>
          </p:nvPr>
        </p:nvSpPr>
        <p:spPr>
          <a:xfrm>
            <a:off x="7455116" y="1626099"/>
            <a:ext cx="4266983" cy="4673101"/>
          </a:xfrm>
          <a:prstGeom prst="rect">
            <a:avLst/>
          </a:prstGeom>
        </p:spPr>
        <p:txBody>
          <a:bodyPr>
            <a:noAutofit/>
          </a:bodyPr>
          <a:lstStyle>
            <a:lvl1pPr>
              <a:tabLst>
                <a:tab pos="6705432" algn="r"/>
              </a:tabLst>
              <a:defRPr sz="2400">
                <a:solidFill>
                  <a:schemeClr val="accent3"/>
                </a:solidFill>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p:txBody>
      </p:sp>
      <p:sp>
        <p:nvSpPr>
          <p:cNvPr id="8" name="Content Placeholder 3"/>
          <p:cNvSpPr>
            <a:spLocks noGrp="1"/>
          </p:cNvSpPr>
          <p:nvPr>
            <p:ph sz="quarter" idx="16"/>
          </p:nvPr>
        </p:nvSpPr>
        <p:spPr>
          <a:xfrm>
            <a:off x="469900" y="1665288"/>
            <a:ext cx="6660866" cy="4633913"/>
          </a:xfrm>
          <a:prstGeom prst="rect">
            <a:avLst/>
          </a:prstGeom>
        </p:spPr>
        <p:txBody>
          <a:bodyPr>
            <a:noAutofit/>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1"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1449337035"/>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eam profile">
    <p:spTree>
      <p:nvGrpSpPr>
        <p:cNvPr id="1" name=""/>
        <p:cNvGrpSpPr/>
        <p:nvPr/>
      </p:nvGrpSpPr>
      <p:grpSpPr>
        <a:xfrm>
          <a:off x="0" y="0"/>
          <a:ext cx="0" cy="0"/>
          <a:chOff x="0" y="0"/>
          <a:chExt cx="0" cy="0"/>
        </a:xfrm>
      </p:grpSpPr>
      <p:sp>
        <p:nvSpPr>
          <p:cNvPr id="4" name="Picture Placeholder 6"/>
          <p:cNvSpPr>
            <a:spLocks noGrp="1"/>
          </p:cNvSpPr>
          <p:nvPr>
            <p:ph type="pic" sz="quarter" idx="13"/>
          </p:nvPr>
        </p:nvSpPr>
        <p:spPr>
          <a:xfrm>
            <a:off x="488742" y="1700213"/>
            <a:ext cx="2664000" cy="1260000"/>
          </a:xfrm>
        </p:spPr>
        <p:txBody>
          <a:bodyPr lIns="0" tIns="0" rIns="0" bIns="0">
            <a:noAutofit/>
          </a:bodyPr>
          <a:lstStyle/>
          <a:p>
            <a:r>
              <a:rPr lang="en-US" noProof="0"/>
              <a:t>Drag picture to placeholder or click icon to add</a:t>
            </a:r>
          </a:p>
        </p:txBody>
      </p:sp>
      <p:sp>
        <p:nvSpPr>
          <p:cNvPr id="5" name="Picture Placeholder 6"/>
          <p:cNvSpPr>
            <a:spLocks noGrp="1"/>
          </p:cNvSpPr>
          <p:nvPr>
            <p:ph type="pic" sz="quarter" idx="14"/>
          </p:nvPr>
        </p:nvSpPr>
        <p:spPr>
          <a:xfrm>
            <a:off x="3341040" y="1700212"/>
            <a:ext cx="2664000" cy="1260000"/>
          </a:xfrm>
        </p:spPr>
        <p:txBody>
          <a:bodyPr lIns="0" tIns="0" rIns="0" bIns="0">
            <a:noAutofit/>
          </a:bodyPr>
          <a:lstStyle/>
          <a:p>
            <a:r>
              <a:rPr lang="en-US" noProof="0"/>
              <a:t>Drag picture to placeholder or click icon to add</a:t>
            </a:r>
          </a:p>
        </p:txBody>
      </p:sp>
      <p:sp>
        <p:nvSpPr>
          <p:cNvPr id="6" name="Picture Placeholder 6"/>
          <p:cNvSpPr>
            <a:spLocks noGrp="1"/>
          </p:cNvSpPr>
          <p:nvPr>
            <p:ph type="pic" sz="quarter" idx="15"/>
          </p:nvPr>
        </p:nvSpPr>
        <p:spPr>
          <a:xfrm>
            <a:off x="6193338" y="1700212"/>
            <a:ext cx="2664000" cy="1260000"/>
          </a:xfrm>
        </p:spPr>
        <p:txBody>
          <a:bodyPr lIns="0" tIns="0" rIns="0" bIns="0">
            <a:noAutofit/>
          </a:bodyPr>
          <a:lstStyle/>
          <a:p>
            <a:r>
              <a:rPr lang="en-US" noProof="0"/>
              <a:t>Drag picture to placeholder or click icon to add</a:t>
            </a:r>
          </a:p>
        </p:txBody>
      </p:sp>
      <p:sp>
        <p:nvSpPr>
          <p:cNvPr id="7" name="Picture Placeholder 6"/>
          <p:cNvSpPr>
            <a:spLocks noGrp="1"/>
          </p:cNvSpPr>
          <p:nvPr>
            <p:ph type="pic" sz="quarter" idx="16"/>
          </p:nvPr>
        </p:nvSpPr>
        <p:spPr>
          <a:xfrm>
            <a:off x="9045636" y="1700212"/>
            <a:ext cx="2664000" cy="1260000"/>
          </a:xfrm>
        </p:spPr>
        <p:txBody>
          <a:bodyPr lIns="0" tIns="0" rIns="0" bIns="0">
            <a:noAutofit/>
          </a:bodyPr>
          <a:lstStyle/>
          <a:p>
            <a:r>
              <a:rPr lang="en-US" noProof="0"/>
              <a:t>Drag picture to placeholder or click icon to add</a:t>
            </a:r>
          </a:p>
        </p:txBody>
      </p:sp>
      <p:sp>
        <p:nvSpPr>
          <p:cNvPr id="9" name="Text Placeholder 8"/>
          <p:cNvSpPr>
            <a:spLocks noGrp="1"/>
          </p:cNvSpPr>
          <p:nvPr>
            <p:ph type="body" sz="quarter" idx="17"/>
          </p:nvPr>
        </p:nvSpPr>
        <p:spPr>
          <a:xfrm>
            <a:off x="482363" y="3076573"/>
            <a:ext cx="2640000" cy="3222628"/>
          </a:xfrm>
        </p:spPr>
        <p:txBody>
          <a:bodyPr/>
          <a:lstStyle>
            <a:lvl1pPr>
              <a:defRPr b="1">
                <a:solidFill>
                  <a:schemeClr val="accent1"/>
                </a:solidFill>
              </a:defRPr>
            </a:lvl1pPr>
            <a:lvl2pPr>
              <a:spcAft>
                <a:spcPts val="0"/>
              </a:spcAft>
              <a:defRPr/>
            </a:lvl2pPr>
            <a:lvl3pPr marL="0" indent="0">
              <a:spcAft>
                <a:spcPts val="0"/>
              </a:spcAft>
              <a:buNone/>
              <a:defRPr/>
            </a:lvl3pPr>
            <a:lvl4pPr marL="235194" indent="-235194">
              <a:spcAft>
                <a:spcPts val="0"/>
              </a:spcAft>
              <a:buFont typeface="Arial" panose="020B0604020202020204" pitchFamily="34" charset="0"/>
              <a:buChar char="•"/>
              <a:defRPr/>
            </a:lvl4pPr>
            <a:lvl5pPr marL="475188" indent="-235194">
              <a:spcAft>
                <a:spcPts val="0"/>
              </a:spcAft>
              <a:defRPr baseline="0"/>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8"/>
          </p:nvPr>
        </p:nvSpPr>
        <p:spPr>
          <a:xfrm>
            <a:off x="6207211" y="3079742"/>
            <a:ext cx="2640000" cy="3222628"/>
          </a:xfrm>
        </p:spPr>
        <p:txBody>
          <a:bodyPr/>
          <a:lstStyle>
            <a:lvl1pPr>
              <a:defRPr b="1">
                <a:solidFill>
                  <a:schemeClr val="accent1"/>
                </a:solidFill>
              </a:defRPr>
            </a:lvl1pPr>
            <a:lvl2pPr>
              <a:spcAft>
                <a:spcPts val="0"/>
              </a:spcAft>
              <a:defRPr/>
            </a:lvl2pPr>
            <a:lvl3pPr marL="0" indent="0">
              <a:spcAft>
                <a:spcPts val="0"/>
              </a:spcAft>
              <a:buNone/>
              <a:defRPr/>
            </a:lvl3pPr>
            <a:lvl4pPr marL="235194" indent="-235194">
              <a:spcAft>
                <a:spcPts val="0"/>
              </a:spcAft>
              <a:buFont typeface="Arial" panose="020B0604020202020204" pitchFamily="34" charset="0"/>
              <a:buChar char="•"/>
              <a:defRPr/>
            </a:lvl4pPr>
            <a:lvl5pPr marL="475188" indent="-235194">
              <a:spcAft>
                <a:spcPts val="0"/>
              </a:spcAft>
              <a:defRPr baseline="0"/>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19"/>
          </p:nvPr>
        </p:nvSpPr>
        <p:spPr>
          <a:xfrm>
            <a:off x="3344787" y="3076573"/>
            <a:ext cx="2640000" cy="3222628"/>
          </a:xfrm>
        </p:spPr>
        <p:txBody>
          <a:bodyPr/>
          <a:lstStyle>
            <a:lvl1pPr>
              <a:defRPr b="1">
                <a:solidFill>
                  <a:schemeClr val="accent1"/>
                </a:solidFill>
              </a:defRPr>
            </a:lvl1pPr>
            <a:lvl2pPr>
              <a:spcAft>
                <a:spcPts val="0"/>
              </a:spcAft>
              <a:defRPr/>
            </a:lvl2pPr>
            <a:lvl3pPr marL="0" indent="0">
              <a:spcAft>
                <a:spcPts val="0"/>
              </a:spcAft>
              <a:buNone/>
              <a:defRPr/>
            </a:lvl3pPr>
            <a:lvl4pPr marL="235194" indent="-235194">
              <a:spcAft>
                <a:spcPts val="0"/>
              </a:spcAft>
              <a:buFont typeface="Arial" panose="020B0604020202020204" pitchFamily="34" charset="0"/>
              <a:buChar char="•"/>
              <a:defRPr/>
            </a:lvl4pPr>
            <a:lvl5pPr marL="475188" indent="-235194">
              <a:spcAft>
                <a:spcPts val="0"/>
              </a:spcAft>
              <a:defRPr baseline="0"/>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Text Placeholder 8"/>
          <p:cNvSpPr>
            <a:spLocks noGrp="1"/>
          </p:cNvSpPr>
          <p:nvPr>
            <p:ph type="body" sz="quarter" idx="20"/>
          </p:nvPr>
        </p:nvSpPr>
        <p:spPr>
          <a:xfrm>
            <a:off x="9069636" y="3079742"/>
            <a:ext cx="2640000" cy="3222628"/>
          </a:xfrm>
        </p:spPr>
        <p:txBody>
          <a:bodyPr/>
          <a:lstStyle>
            <a:lvl1pPr>
              <a:defRPr b="1">
                <a:solidFill>
                  <a:schemeClr val="accent1"/>
                </a:solidFill>
              </a:defRPr>
            </a:lvl1pPr>
            <a:lvl2pPr>
              <a:spcAft>
                <a:spcPts val="0"/>
              </a:spcAft>
              <a:defRPr/>
            </a:lvl2pPr>
            <a:lvl3pPr marL="0" indent="0">
              <a:spcAft>
                <a:spcPts val="0"/>
              </a:spcAft>
              <a:buNone/>
              <a:defRPr/>
            </a:lvl3pPr>
            <a:lvl4pPr marL="235194" indent="-235194">
              <a:spcAft>
                <a:spcPts val="0"/>
              </a:spcAft>
              <a:buFont typeface="Arial" panose="020B0604020202020204" pitchFamily="34" charset="0"/>
              <a:buChar char="•"/>
              <a:defRPr/>
            </a:lvl4pPr>
            <a:lvl5pPr marL="475188" indent="-235194">
              <a:spcAft>
                <a:spcPts val="0"/>
              </a:spcAft>
              <a:defRPr baseline="0"/>
            </a:lvl5pPr>
            <a:lvl6pPr marL="475188" indent="-235194">
              <a:spcAft>
                <a:spcPts val="0"/>
              </a:spcAft>
              <a:buFont typeface="Verdana" panose="020B0604030504040204" pitchFamily="34" charset="0"/>
              <a:buChar char="−"/>
              <a:defRPr/>
            </a:lvl6pPr>
            <a:lvl7pPr marL="475188" indent="-235194">
              <a:spcAft>
                <a:spcPts val="0"/>
              </a:spcAft>
              <a:defRPr/>
            </a:lvl7pPr>
            <a:lvl8pPr marL="475188" indent="-235194">
              <a:spcAft>
                <a:spcPts val="0"/>
              </a:spcAft>
              <a:defRPr/>
            </a:lvl8pPr>
            <a:lvl9pPr marL="475188" indent="-235194">
              <a:spcAft>
                <a:spcPts val="0"/>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Text Placeholder 8"/>
          <p:cNvSpPr>
            <a:spLocks noGrp="1"/>
          </p:cNvSpPr>
          <p:nvPr>
            <p:ph type="body" sz="quarter" idx="21"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5"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725910867"/>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eam profile 2">
    <p:spTree>
      <p:nvGrpSpPr>
        <p:cNvPr id="1" name=""/>
        <p:cNvGrpSpPr/>
        <p:nvPr/>
      </p:nvGrpSpPr>
      <p:grpSpPr>
        <a:xfrm>
          <a:off x="0" y="0"/>
          <a:ext cx="0" cy="0"/>
          <a:chOff x="0" y="0"/>
          <a:chExt cx="0" cy="0"/>
        </a:xfrm>
      </p:grpSpPr>
      <p:sp>
        <p:nvSpPr>
          <p:cNvPr id="4" name="Rectangle 3"/>
          <p:cNvSpPr/>
          <p:nvPr userDrawn="1"/>
        </p:nvSpPr>
        <p:spPr>
          <a:xfrm>
            <a:off x="476780" y="170386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5" name="Rectangle 4"/>
          <p:cNvSpPr/>
          <p:nvPr userDrawn="1"/>
        </p:nvSpPr>
        <p:spPr>
          <a:xfrm>
            <a:off x="6184900" y="170386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6" name="Rectangle 5"/>
          <p:cNvSpPr/>
          <p:nvPr userDrawn="1"/>
        </p:nvSpPr>
        <p:spPr>
          <a:xfrm>
            <a:off x="469900" y="406517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7" name="Rectangle 6"/>
          <p:cNvSpPr/>
          <p:nvPr userDrawn="1"/>
        </p:nvSpPr>
        <p:spPr>
          <a:xfrm>
            <a:off x="6184900" y="4065173"/>
            <a:ext cx="55368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8" name="Picture Placeholder 11"/>
          <p:cNvSpPr>
            <a:spLocks noGrp="1"/>
          </p:cNvSpPr>
          <p:nvPr>
            <p:ph type="pic" sz="quarter" idx="25"/>
          </p:nvPr>
        </p:nvSpPr>
        <p:spPr>
          <a:xfrm>
            <a:off x="476780" y="1880213"/>
            <a:ext cx="2116800" cy="1591200"/>
          </a:xfrm>
        </p:spPr>
        <p:txBody>
          <a:bodyPr/>
          <a:lstStyle>
            <a:lvl1pPr algn="ctr">
              <a:defRPr/>
            </a:lvl1pPr>
          </a:lstStyle>
          <a:p>
            <a:r>
              <a:rPr lang="en-US" noProof="0"/>
              <a:t>Drag picture to placeholder or click icon to add</a:t>
            </a:r>
          </a:p>
        </p:txBody>
      </p:sp>
      <p:sp>
        <p:nvSpPr>
          <p:cNvPr id="9" name="Picture Placeholder 11"/>
          <p:cNvSpPr>
            <a:spLocks noGrp="1"/>
          </p:cNvSpPr>
          <p:nvPr>
            <p:ph type="pic" sz="quarter" idx="27"/>
          </p:nvPr>
        </p:nvSpPr>
        <p:spPr>
          <a:xfrm>
            <a:off x="6204097" y="1880212"/>
            <a:ext cx="2116800" cy="1591200"/>
          </a:xfrm>
        </p:spPr>
        <p:txBody>
          <a:bodyPr/>
          <a:lstStyle>
            <a:lvl1pPr algn="ctr">
              <a:defRPr/>
            </a:lvl1pPr>
          </a:lstStyle>
          <a:p>
            <a:r>
              <a:rPr lang="en-US" noProof="0"/>
              <a:t>Drag picture to placeholder or click icon to add</a:t>
            </a:r>
          </a:p>
        </p:txBody>
      </p:sp>
      <p:sp>
        <p:nvSpPr>
          <p:cNvPr id="10" name="Picture Placeholder 11"/>
          <p:cNvSpPr>
            <a:spLocks noGrp="1"/>
          </p:cNvSpPr>
          <p:nvPr>
            <p:ph type="pic" sz="quarter" idx="29"/>
          </p:nvPr>
        </p:nvSpPr>
        <p:spPr>
          <a:xfrm>
            <a:off x="481779" y="4256211"/>
            <a:ext cx="2116800" cy="1591200"/>
          </a:xfrm>
        </p:spPr>
        <p:txBody>
          <a:bodyPr/>
          <a:lstStyle>
            <a:lvl1pPr algn="ctr">
              <a:defRPr/>
            </a:lvl1pPr>
          </a:lstStyle>
          <a:p>
            <a:r>
              <a:rPr lang="en-US" noProof="0"/>
              <a:t>Drag picture to placeholder or click icon to add</a:t>
            </a:r>
          </a:p>
        </p:txBody>
      </p:sp>
      <p:sp>
        <p:nvSpPr>
          <p:cNvPr id="11" name="Picture Placeholder 11"/>
          <p:cNvSpPr>
            <a:spLocks noGrp="1"/>
          </p:cNvSpPr>
          <p:nvPr>
            <p:ph type="pic" sz="quarter" idx="31"/>
          </p:nvPr>
        </p:nvSpPr>
        <p:spPr>
          <a:xfrm>
            <a:off x="6204097" y="4256211"/>
            <a:ext cx="2116800" cy="1591200"/>
          </a:xfrm>
        </p:spPr>
        <p:txBody>
          <a:bodyPr/>
          <a:lstStyle>
            <a:lvl1pPr algn="ctr">
              <a:defRPr/>
            </a:lvl1pPr>
          </a:lstStyle>
          <a:p>
            <a:r>
              <a:rPr lang="en-US" noProof="0"/>
              <a:t>Drag picture to placeholder or click icon to add</a:t>
            </a:r>
          </a:p>
        </p:txBody>
      </p:sp>
      <p:sp>
        <p:nvSpPr>
          <p:cNvPr id="13" name="Text Placeholder 12"/>
          <p:cNvSpPr>
            <a:spLocks noGrp="1"/>
          </p:cNvSpPr>
          <p:nvPr>
            <p:ph type="body" sz="quarter" idx="32"/>
          </p:nvPr>
        </p:nvSpPr>
        <p:spPr>
          <a:xfrm>
            <a:off x="2840780" y="1880213"/>
            <a:ext cx="3172800"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4" name="Text Placeholder 12"/>
          <p:cNvSpPr>
            <a:spLocks noGrp="1"/>
          </p:cNvSpPr>
          <p:nvPr>
            <p:ph type="body" sz="quarter" idx="33"/>
          </p:nvPr>
        </p:nvSpPr>
        <p:spPr>
          <a:xfrm>
            <a:off x="8550676" y="1880213"/>
            <a:ext cx="3171024"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5" name="Text Placeholder 12"/>
          <p:cNvSpPr>
            <a:spLocks noGrp="1"/>
          </p:cNvSpPr>
          <p:nvPr>
            <p:ph type="body" sz="quarter" idx="34"/>
          </p:nvPr>
        </p:nvSpPr>
        <p:spPr>
          <a:xfrm>
            <a:off x="2802551" y="4256213"/>
            <a:ext cx="3172800"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6" name="Text Placeholder 12"/>
          <p:cNvSpPr>
            <a:spLocks noGrp="1"/>
          </p:cNvSpPr>
          <p:nvPr>
            <p:ph type="body" sz="quarter" idx="35"/>
          </p:nvPr>
        </p:nvSpPr>
        <p:spPr>
          <a:xfrm>
            <a:off x="8548900" y="4256212"/>
            <a:ext cx="3172800" cy="1944000"/>
          </a:xfrm>
        </p:spPr>
        <p:txBody>
          <a:bodyPr/>
          <a:lstStyle>
            <a:lvl1pPr>
              <a:spcAft>
                <a:spcPts val="0"/>
              </a:spcAft>
              <a:defRPr b="1"/>
            </a:lvl1pPr>
            <a:lvl2pPr>
              <a:spcAft>
                <a:spcPts val="0"/>
              </a:spcAft>
              <a:defRPr b="0"/>
            </a:lvl2pPr>
          </a:lstStyle>
          <a:p>
            <a:pPr lvl="0"/>
            <a:r>
              <a:rPr lang="en-US" noProof="0"/>
              <a:t>Click to edit Master text styles</a:t>
            </a:r>
          </a:p>
          <a:p>
            <a:pPr lvl="1"/>
            <a:r>
              <a:rPr lang="en-US" noProof="0"/>
              <a:t>Second level</a:t>
            </a:r>
          </a:p>
        </p:txBody>
      </p:sp>
      <p:sp>
        <p:nvSpPr>
          <p:cNvPr id="18"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9"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4125640964"/>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3 picture and text">
    <p:spTree>
      <p:nvGrpSpPr>
        <p:cNvPr id="1" name=""/>
        <p:cNvGrpSpPr/>
        <p:nvPr/>
      </p:nvGrpSpPr>
      <p:grpSpPr>
        <a:xfrm>
          <a:off x="0" y="0"/>
          <a:ext cx="0" cy="0"/>
          <a:chOff x="0" y="0"/>
          <a:chExt cx="0" cy="0"/>
        </a:xfrm>
      </p:grpSpPr>
      <p:sp>
        <p:nvSpPr>
          <p:cNvPr id="4" name="Picture Placeholder 7"/>
          <p:cNvSpPr>
            <a:spLocks noGrp="1"/>
          </p:cNvSpPr>
          <p:nvPr>
            <p:ph type="pic" sz="quarter" idx="13"/>
          </p:nvPr>
        </p:nvSpPr>
        <p:spPr>
          <a:xfrm>
            <a:off x="469900" y="1700213"/>
            <a:ext cx="3627438" cy="2052830"/>
          </a:xfrm>
        </p:spPr>
        <p:txBody>
          <a:bodyPr/>
          <a:lstStyle/>
          <a:p>
            <a:r>
              <a:rPr lang="en-US" noProof="0"/>
              <a:t>Drag picture to placeholder or click icon to add</a:t>
            </a:r>
          </a:p>
        </p:txBody>
      </p:sp>
      <p:sp>
        <p:nvSpPr>
          <p:cNvPr id="5" name="Picture Placeholder 7"/>
          <p:cNvSpPr>
            <a:spLocks noGrp="1"/>
          </p:cNvSpPr>
          <p:nvPr>
            <p:ph type="pic" sz="quarter" idx="14"/>
          </p:nvPr>
        </p:nvSpPr>
        <p:spPr>
          <a:xfrm>
            <a:off x="8082784" y="1700213"/>
            <a:ext cx="3639316" cy="2059099"/>
          </a:xfrm>
        </p:spPr>
        <p:txBody>
          <a:bodyPr/>
          <a:lstStyle/>
          <a:p>
            <a:r>
              <a:rPr lang="en-US" noProof="0"/>
              <a:t>Drag picture to placeholder or click icon to add</a:t>
            </a:r>
          </a:p>
        </p:txBody>
      </p:sp>
      <p:sp>
        <p:nvSpPr>
          <p:cNvPr id="6" name="Picture Placeholder 7"/>
          <p:cNvSpPr>
            <a:spLocks noGrp="1"/>
          </p:cNvSpPr>
          <p:nvPr>
            <p:ph type="pic" sz="quarter" idx="15"/>
          </p:nvPr>
        </p:nvSpPr>
        <p:spPr>
          <a:xfrm>
            <a:off x="4284188" y="1700212"/>
            <a:ext cx="3636962" cy="2057767"/>
          </a:xfrm>
        </p:spPr>
        <p:txBody>
          <a:bodyPr/>
          <a:lstStyle/>
          <a:p>
            <a:r>
              <a:rPr lang="en-US" noProof="0"/>
              <a:t>Drag picture to placeholder or click icon to add</a:t>
            </a:r>
          </a:p>
        </p:txBody>
      </p:sp>
      <p:sp>
        <p:nvSpPr>
          <p:cNvPr id="9" name="Text Placeholder 18"/>
          <p:cNvSpPr>
            <a:spLocks noGrp="1"/>
          </p:cNvSpPr>
          <p:nvPr>
            <p:ph idx="1" hasCustomPrompt="1"/>
          </p:nvPr>
        </p:nvSpPr>
        <p:spPr>
          <a:xfrm>
            <a:off x="469900" y="3832225"/>
            <a:ext cx="3627438" cy="218144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18"/>
          <p:cNvSpPr>
            <a:spLocks noGrp="1"/>
          </p:cNvSpPr>
          <p:nvPr>
            <p:ph idx="16" hasCustomPrompt="1"/>
          </p:nvPr>
        </p:nvSpPr>
        <p:spPr>
          <a:xfrm>
            <a:off x="4278313" y="3832224"/>
            <a:ext cx="3636962" cy="2186686"/>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Text Placeholder 18"/>
          <p:cNvSpPr>
            <a:spLocks noGrp="1"/>
          </p:cNvSpPr>
          <p:nvPr>
            <p:ph idx="17" hasCustomPrompt="1"/>
          </p:nvPr>
        </p:nvSpPr>
        <p:spPr>
          <a:xfrm>
            <a:off x="8082784" y="3832224"/>
            <a:ext cx="3639316" cy="218810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18"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2"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763581302"/>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mp; subtitle">
    <p:spTree>
      <p:nvGrpSpPr>
        <p:cNvPr id="1" name=""/>
        <p:cNvGrpSpPr/>
        <p:nvPr/>
      </p:nvGrpSpPr>
      <p:grpSpPr>
        <a:xfrm>
          <a:off x="0" y="0"/>
          <a:ext cx="0" cy="0"/>
          <a:chOff x="0" y="0"/>
          <a:chExt cx="0" cy="0"/>
        </a:xfrm>
      </p:grpSpPr>
      <p:sp>
        <p:nvSpPr>
          <p:cNvPr id="4"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5"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1954756454"/>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Qualifications 2 x 1">
    <p:spTree>
      <p:nvGrpSpPr>
        <p:cNvPr id="1" name=""/>
        <p:cNvGrpSpPr/>
        <p:nvPr/>
      </p:nvGrpSpPr>
      <p:grpSpPr>
        <a:xfrm>
          <a:off x="0" y="0"/>
          <a:ext cx="0" cy="0"/>
          <a:chOff x="0" y="0"/>
          <a:chExt cx="0" cy="0"/>
        </a:xfrm>
      </p:grpSpPr>
      <p:sp>
        <p:nvSpPr>
          <p:cNvPr id="10"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1" name="Title Placeholder 1"/>
          <p:cNvSpPr>
            <a:spLocks noGrp="1"/>
          </p:cNvSpPr>
          <p:nvPr>
            <p:ph type="title"/>
          </p:nvPr>
        </p:nvSpPr>
        <p:spPr>
          <a:xfrm>
            <a:off x="469900" y="402586"/>
            <a:ext cx="11252200" cy="3341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
        <p:nvSpPr>
          <p:cNvPr id="14" name="Text Placeholder 8"/>
          <p:cNvSpPr>
            <a:spLocks noGrp="1"/>
          </p:cNvSpPr>
          <p:nvPr>
            <p:ph type="body" sz="quarter" idx="17"/>
          </p:nvPr>
        </p:nvSpPr>
        <p:spPr>
          <a:xfrm>
            <a:off x="469899" y="1857892"/>
            <a:ext cx="5544000" cy="1695451"/>
          </a:xfrm>
        </p:spPr>
        <p:txBody>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8"/>
          <p:cNvSpPr>
            <a:spLocks noGrp="1"/>
          </p:cNvSpPr>
          <p:nvPr>
            <p:ph type="body" sz="quarter" idx="21"/>
          </p:nvPr>
        </p:nvSpPr>
        <p:spPr>
          <a:xfrm>
            <a:off x="6177462" y="1857892"/>
            <a:ext cx="5544000" cy="1695451"/>
          </a:xfrm>
        </p:spPr>
        <p:txBody>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Rectangle 16"/>
          <p:cNvSpPr/>
          <p:nvPr userDrawn="1"/>
        </p:nvSpPr>
        <p:spPr>
          <a:xfrm>
            <a:off x="469899"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333"/>
              </a:spcAft>
            </a:pPr>
            <a:endParaRPr lang="en-US" sz="1467" noProof="0">
              <a:solidFill>
                <a:schemeClr val="bg1"/>
              </a:solidFill>
            </a:endParaRPr>
          </a:p>
        </p:txBody>
      </p:sp>
      <p:sp>
        <p:nvSpPr>
          <p:cNvPr id="18" name="Rectangle 17"/>
          <p:cNvSpPr/>
          <p:nvPr userDrawn="1"/>
        </p:nvSpPr>
        <p:spPr>
          <a:xfrm>
            <a:off x="6167796"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spcAft>
                <a:spcPts val="1333"/>
              </a:spcAft>
            </a:pPr>
            <a:endParaRPr lang="en-US" sz="1467" noProof="0">
              <a:solidFill>
                <a:schemeClr val="bg1"/>
              </a:solidFill>
            </a:endParaRPr>
          </a:p>
        </p:txBody>
      </p:sp>
      <p:sp>
        <p:nvSpPr>
          <p:cNvPr id="19" name="Picture Placeholder 29"/>
          <p:cNvSpPr>
            <a:spLocks noGrp="1"/>
          </p:cNvSpPr>
          <p:nvPr>
            <p:ph type="pic" sz="quarter" idx="20" hasCustomPrompt="1"/>
          </p:nvPr>
        </p:nvSpPr>
        <p:spPr>
          <a:xfrm>
            <a:off x="10467635" y="1857892"/>
            <a:ext cx="1244161" cy="549275"/>
          </a:xfrm>
        </p:spPr>
        <p:txBody>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20" name="Picture Placeholder 29"/>
          <p:cNvSpPr>
            <a:spLocks noGrp="1"/>
          </p:cNvSpPr>
          <p:nvPr>
            <p:ph type="pic" sz="quarter" idx="19" hasCustomPrompt="1"/>
          </p:nvPr>
        </p:nvSpPr>
        <p:spPr>
          <a:xfrm>
            <a:off x="4734795" y="1863917"/>
            <a:ext cx="1244906" cy="549275"/>
          </a:xfrm>
        </p:spPr>
        <p:txBody>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Tree>
    <p:extLst>
      <p:ext uri="{BB962C8B-B14F-4D97-AF65-F5344CB8AC3E}">
        <p14:creationId xmlns:p14="http://schemas.microsoft.com/office/powerpoint/2010/main" val="3474887060"/>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Divider - Deloitte dark blue">
    <p:bg bwMode="gray">
      <p:bgPr>
        <a:solidFill>
          <a:schemeClr val="accent4"/>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69900" y="1705668"/>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20" name="TextBox 19"/>
          <p:cNvSpPr txBox="1"/>
          <p:nvPr userDrawn="1"/>
        </p:nvSpPr>
        <p:spPr>
          <a:xfrm>
            <a:off x="5825067" y="6477000"/>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21" name="TextBox 20"/>
          <p:cNvSpPr txBox="1"/>
          <p:nvPr userDrawn="1"/>
        </p:nvSpPr>
        <p:spPr>
          <a:xfrm>
            <a:off x="469900"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22" name="TextBox 21"/>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1272371442"/>
      </p:ext>
    </p:extLst>
  </p:cSld>
  <p:clrMapOvr>
    <a:masterClrMapping/>
  </p:clrMapOvr>
  <p:transition>
    <p:fade/>
  </p:transition>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Qualifications 2 x 2">
    <p:spTree>
      <p:nvGrpSpPr>
        <p:cNvPr id="1" name=""/>
        <p:cNvGrpSpPr/>
        <p:nvPr/>
      </p:nvGrpSpPr>
      <p:grpSpPr>
        <a:xfrm>
          <a:off x="0" y="0"/>
          <a:ext cx="0" cy="0"/>
          <a:chOff x="0" y="0"/>
          <a:chExt cx="0" cy="0"/>
        </a:xfrm>
      </p:grpSpPr>
      <p:sp>
        <p:nvSpPr>
          <p:cNvPr id="8" name="Text Placeholder 8"/>
          <p:cNvSpPr>
            <a:spLocks noGrp="1"/>
          </p:cNvSpPr>
          <p:nvPr>
            <p:ph type="body" sz="quarter" idx="17"/>
          </p:nvPr>
        </p:nvSpPr>
        <p:spPr>
          <a:xfrm>
            <a:off x="469899" y="1857892"/>
            <a:ext cx="5544000" cy="1695451"/>
          </a:xfrm>
        </p:spPr>
        <p:txBody>
          <a:bodyPr>
            <a:noAutofit/>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21"/>
          </p:nvPr>
        </p:nvSpPr>
        <p:spPr>
          <a:xfrm>
            <a:off x="6177462" y="1857892"/>
            <a:ext cx="5544000" cy="1695451"/>
          </a:xfrm>
        </p:spPr>
        <p:txBody>
          <a:bodyPr>
            <a:noAutofit/>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Rectangle 3"/>
          <p:cNvSpPr/>
          <p:nvPr userDrawn="1"/>
        </p:nvSpPr>
        <p:spPr>
          <a:xfrm>
            <a:off x="469899"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5" name="Rectangle 4"/>
          <p:cNvSpPr/>
          <p:nvPr userDrawn="1"/>
        </p:nvSpPr>
        <p:spPr>
          <a:xfrm>
            <a:off x="6167796" y="1705379"/>
            <a:ext cx="5544000" cy="530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7" name="Picture Placeholder 29"/>
          <p:cNvSpPr>
            <a:spLocks noGrp="1"/>
          </p:cNvSpPr>
          <p:nvPr>
            <p:ph type="pic" sz="quarter" idx="20" hasCustomPrompt="1"/>
          </p:nvPr>
        </p:nvSpPr>
        <p:spPr>
          <a:xfrm>
            <a:off x="10467635" y="1857892"/>
            <a:ext cx="1244161"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10" name="Text Placeholder 8"/>
          <p:cNvSpPr>
            <a:spLocks noGrp="1"/>
          </p:cNvSpPr>
          <p:nvPr>
            <p:ph type="body" sz="quarter" idx="22"/>
          </p:nvPr>
        </p:nvSpPr>
        <p:spPr>
          <a:xfrm>
            <a:off x="469899" y="4249681"/>
            <a:ext cx="5544000" cy="1695451"/>
          </a:xfrm>
        </p:spPr>
        <p:txBody>
          <a:bodyPr>
            <a:noAutofit/>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23"/>
          </p:nvPr>
        </p:nvSpPr>
        <p:spPr>
          <a:xfrm>
            <a:off x="6177460" y="4249681"/>
            <a:ext cx="5544000" cy="1695451"/>
          </a:xfrm>
        </p:spPr>
        <p:txBody>
          <a:bodyPr>
            <a:noAutofit/>
          </a:bodyPr>
          <a:lstStyle>
            <a:lvl1pPr>
              <a:spcAft>
                <a:spcPts val="1333"/>
              </a:spcAft>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Rectangle 11"/>
          <p:cNvSpPr/>
          <p:nvPr userDrawn="1"/>
        </p:nvSpPr>
        <p:spPr>
          <a:xfrm>
            <a:off x="469899" y="4103519"/>
            <a:ext cx="5544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13" name="Rectangle 12"/>
          <p:cNvSpPr/>
          <p:nvPr userDrawn="1"/>
        </p:nvSpPr>
        <p:spPr>
          <a:xfrm>
            <a:off x="6167796" y="4103519"/>
            <a:ext cx="5544000"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spcAft>
                <a:spcPts val="1333"/>
              </a:spcAft>
            </a:pPr>
            <a:endParaRPr lang="en-US" sz="1467" noProof="0">
              <a:solidFill>
                <a:schemeClr val="bg1"/>
              </a:solidFill>
            </a:endParaRPr>
          </a:p>
        </p:txBody>
      </p:sp>
      <p:sp>
        <p:nvSpPr>
          <p:cNvPr id="14" name="Picture Placeholder 29"/>
          <p:cNvSpPr>
            <a:spLocks noGrp="1"/>
          </p:cNvSpPr>
          <p:nvPr>
            <p:ph type="pic" sz="quarter" idx="24" hasCustomPrompt="1"/>
          </p:nvPr>
        </p:nvSpPr>
        <p:spPr>
          <a:xfrm>
            <a:off x="4700436" y="4249683"/>
            <a:ext cx="1274916"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15" name="Picture Placeholder 29"/>
          <p:cNvSpPr>
            <a:spLocks noGrp="1"/>
          </p:cNvSpPr>
          <p:nvPr>
            <p:ph type="pic" sz="quarter" idx="25" hasCustomPrompt="1"/>
          </p:nvPr>
        </p:nvSpPr>
        <p:spPr>
          <a:xfrm>
            <a:off x="10459036" y="4248209"/>
            <a:ext cx="1244160"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17" name="Picture Placeholder 29"/>
          <p:cNvSpPr>
            <a:spLocks noGrp="1"/>
          </p:cNvSpPr>
          <p:nvPr>
            <p:ph type="pic" sz="quarter" idx="19" hasCustomPrompt="1"/>
          </p:nvPr>
        </p:nvSpPr>
        <p:spPr>
          <a:xfrm>
            <a:off x="4734795" y="1863917"/>
            <a:ext cx="1244906" cy="549275"/>
          </a:xfrm>
        </p:spPr>
        <p:txBody>
          <a:bodyPr>
            <a:noAutofit/>
          </a:bodyPr>
          <a:lstStyle>
            <a:lvl1pPr marL="0" marR="0" indent="0" algn="l" defTabSz="1219170" rtl="0" eaLnBrk="1" fontAlgn="auto" latinLnBrk="0" hangingPunct="1">
              <a:lnSpc>
                <a:spcPct val="100000"/>
              </a:lnSpc>
              <a:spcBef>
                <a:spcPts val="0"/>
              </a:spcBef>
              <a:spcAft>
                <a:spcPts val="1333"/>
              </a:spcAft>
              <a:buClrTx/>
              <a:buSzTx/>
              <a:buFont typeface="Arial" panose="020B0604020202020204" pitchFamily="34" charset="0"/>
              <a:buNone/>
              <a:tabLst/>
              <a:defRPr sz="1200"/>
            </a:lvl1pPr>
          </a:lstStyle>
          <a:p>
            <a:pPr>
              <a:spcBef>
                <a:spcPct val="0"/>
              </a:spcBef>
            </a:pPr>
            <a:r>
              <a:rPr lang="en-US" sz="1600" noProof="0">
                <a:solidFill>
                  <a:schemeClr val="bg1"/>
                </a:solidFill>
              </a:rPr>
              <a:t>Co-brand</a:t>
            </a:r>
            <a:br>
              <a:rPr lang="en-US" sz="1600" noProof="0">
                <a:solidFill>
                  <a:schemeClr val="bg1"/>
                </a:solidFill>
              </a:rPr>
            </a:br>
            <a:r>
              <a:rPr lang="en-US" sz="1600" noProof="0">
                <a:solidFill>
                  <a:schemeClr val="bg1"/>
                </a:solidFill>
              </a:rPr>
              <a:t>Logo</a:t>
            </a:r>
          </a:p>
          <a:p>
            <a:endParaRPr lang="en-US" noProof="0"/>
          </a:p>
        </p:txBody>
      </p:sp>
      <p:sp>
        <p:nvSpPr>
          <p:cNvPr id="18"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9"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3728378062"/>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3 column green line">
    <p:spTree>
      <p:nvGrpSpPr>
        <p:cNvPr id="1" name=""/>
        <p:cNvGrpSpPr/>
        <p:nvPr/>
      </p:nvGrpSpPr>
      <p:grpSpPr>
        <a:xfrm>
          <a:off x="0" y="0"/>
          <a:ext cx="0" cy="0"/>
          <a:chOff x="0" y="0"/>
          <a:chExt cx="0" cy="0"/>
        </a:xfrm>
      </p:grpSpPr>
      <p:sp>
        <p:nvSpPr>
          <p:cNvPr id="4" name="Rectangle 3"/>
          <p:cNvSpPr/>
          <p:nvPr userDrawn="1"/>
        </p:nvSpPr>
        <p:spPr>
          <a:xfrm>
            <a:off x="4278313" y="1705968"/>
            <a:ext cx="3636962"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5" name="Rectangle 4"/>
          <p:cNvSpPr/>
          <p:nvPr userDrawn="1"/>
        </p:nvSpPr>
        <p:spPr>
          <a:xfrm>
            <a:off x="469900" y="1705968"/>
            <a:ext cx="3627438"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6" name="Rectangle 5"/>
          <p:cNvSpPr/>
          <p:nvPr userDrawn="1"/>
        </p:nvSpPr>
        <p:spPr>
          <a:xfrm>
            <a:off x="8104176" y="1705968"/>
            <a:ext cx="3629025" cy="5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467" noProof="0">
              <a:solidFill>
                <a:schemeClr val="bg1"/>
              </a:solidFill>
            </a:endParaRPr>
          </a:p>
        </p:txBody>
      </p:sp>
      <p:sp>
        <p:nvSpPr>
          <p:cNvPr id="7" name="Text Placeholder 8"/>
          <p:cNvSpPr>
            <a:spLocks noGrp="1"/>
          </p:cNvSpPr>
          <p:nvPr>
            <p:ph type="body" sz="quarter" idx="17"/>
          </p:nvPr>
        </p:nvSpPr>
        <p:spPr>
          <a:xfrm>
            <a:off x="4278313" y="1851441"/>
            <a:ext cx="3636962" cy="3845755"/>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Text Placeholder 8"/>
          <p:cNvSpPr>
            <a:spLocks noGrp="1"/>
          </p:cNvSpPr>
          <p:nvPr>
            <p:ph type="body" sz="quarter" idx="18"/>
          </p:nvPr>
        </p:nvSpPr>
        <p:spPr>
          <a:xfrm>
            <a:off x="469900" y="1851441"/>
            <a:ext cx="3627438" cy="3845755"/>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19"/>
          </p:nvPr>
        </p:nvSpPr>
        <p:spPr>
          <a:xfrm>
            <a:off x="8093075" y="1851441"/>
            <a:ext cx="3629025" cy="3845755"/>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2"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2515787801"/>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4 column icon">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69900" y="2556000"/>
            <a:ext cx="2592000" cy="3394800"/>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p:cNvSpPr>
            <a:spLocks noGrp="1"/>
          </p:cNvSpPr>
          <p:nvPr>
            <p:ph type="body" sz="quarter" idx="18"/>
          </p:nvPr>
        </p:nvSpPr>
        <p:spPr>
          <a:xfrm>
            <a:off x="9130100" y="2556000"/>
            <a:ext cx="2592000" cy="3394800"/>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p:cNvSpPr>
            <a:spLocks noGrp="1"/>
          </p:cNvSpPr>
          <p:nvPr>
            <p:ph type="body" sz="quarter" idx="19"/>
          </p:nvPr>
        </p:nvSpPr>
        <p:spPr>
          <a:xfrm>
            <a:off x="3356633" y="2556000"/>
            <a:ext cx="2592000" cy="3394800"/>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Text Placeholder 8"/>
          <p:cNvSpPr>
            <a:spLocks noGrp="1"/>
          </p:cNvSpPr>
          <p:nvPr>
            <p:ph type="body" sz="quarter" idx="20"/>
          </p:nvPr>
        </p:nvSpPr>
        <p:spPr>
          <a:xfrm>
            <a:off x="6243366" y="2556000"/>
            <a:ext cx="2592000" cy="3394800"/>
          </a:xfrm>
        </p:spPr>
        <p:txBody>
          <a:bodyPr/>
          <a:lstStyle>
            <a:lvl1pPr>
              <a:defRPr b="1">
                <a:solidFill>
                  <a:schemeClr val="accent1"/>
                </a:solidFill>
              </a:defRPr>
            </a:lvl1pPr>
            <a:lvl2pPr>
              <a:spcAft>
                <a:spcPts val="1333"/>
              </a:spcAft>
              <a:defRPr/>
            </a:lvl2pPr>
            <a:lvl3pPr marL="0" indent="0">
              <a:spcAft>
                <a:spcPts val="1333"/>
              </a:spcAft>
              <a:buNone/>
              <a:defRPr/>
            </a:lvl3pPr>
            <a:lvl4pPr marL="235194" indent="-235194">
              <a:spcAft>
                <a:spcPts val="1333"/>
              </a:spcAft>
              <a:buFont typeface="Arial" panose="020B0604020202020204" pitchFamily="34" charset="0"/>
              <a:buChar char="•"/>
              <a:defRPr/>
            </a:lvl4pPr>
            <a:lvl5pPr marL="475188" indent="-235194">
              <a:spcAft>
                <a:spcPts val="1333"/>
              </a:spcAft>
              <a:defRPr baseline="0"/>
            </a:lvl5pPr>
            <a:lvl6pPr marL="475188" indent="-235194">
              <a:spcAft>
                <a:spcPts val="1333"/>
              </a:spcAft>
              <a:buFont typeface="Verdana" panose="020B0604030504040204" pitchFamily="34" charset="0"/>
              <a:buChar char="−"/>
              <a:defRPr/>
            </a:lvl6pPr>
            <a:lvl7pPr marL="475188" indent="-235194">
              <a:spcAft>
                <a:spcPts val="1333"/>
              </a:spcAft>
              <a:defRPr/>
            </a:lvl7pPr>
            <a:lvl8pPr marL="475188" indent="-235194">
              <a:spcAft>
                <a:spcPts val="1333"/>
              </a:spcAft>
              <a:defRPr/>
            </a:lvl8pPr>
            <a:lvl9pPr marL="475188" indent="-235194">
              <a:spcAft>
                <a:spcPts val="1333"/>
              </a:spcAft>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0"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3554633324"/>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4 column icon green">
    <p:bg>
      <p:bgPr>
        <a:solidFill>
          <a:schemeClr val="accent2"/>
        </a:solidFill>
        <a:effectLst/>
      </p:bgPr>
    </p:bg>
    <p:spTree>
      <p:nvGrpSpPr>
        <p:cNvPr id="1" name=""/>
        <p:cNvGrpSpPr/>
        <p:nvPr/>
      </p:nvGrpSpPr>
      <p:grpSpPr>
        <a:xfrm>
          <a:off x="0" y="0"/>
          <a:ext cx="0" cy="0"/>
          <a:chOff x="0" y="0"/>
          <a:chExt cx="0" cy="0"/>
        </a:xfrm>
      </p:grpSpPr>
      <p:sp>
        <p:nvSpPr>
          <p:cNvPr id="4" name="Text Placeholder 8"/>
          <p:cNvSpPr>
            <a:spLocks noGrp="1"/>
          </p:cNvSpPr>
          <p:nvPr>
            <p:ph type="body" sz="quarter" idx="17"/>
          </p:nvPr>
        </p:nvSpPr>
        <p:spPr>
          <a:xfrm>
            <a:off x="469903" y="2556000"/>
            <a:ext cx="2592000" cy="3394800"/>
          </a:xfrm>
        </p:spPr>
        <p:txBody>
          <a:bodyPr/>
          <a:lstStyle>
            <a:lvl1pPr>
              <a:defRPr b="1">
                <a:solidFill>
                  <a:schemeClr val="bg1"/>
                </a:solidFill>
              </a:defRPr>
            </a:lvl1pPr>
            <a:lvl2pPr>
              <a:spcAft>
                <a:spcPts val="1333"/>
              </a:spcAft>
              <a:defRPr>
                <a:solidFill>
                  <a:schemeClr val="bg1"/>
                </a:solidFill>
              </a:defRPr>
            </a:lvl2pPr>
            <a:lvl3pPr marL="0" indent="0">
              <a:spcAft>
                <a:spcPts val="1333"/>
              </a:spcAft>
              <a:buNone/>
              <a:defRPr>
                <a:solidFill>
                  <a:schemeClr val="bg1"/>
                </a:solidFill>
              </a:defRPr>
            </a:lvl3pPr>
            <a:lvl4pPr marL="235194" indent="-235194">
              <a:spcAft>
                <a:spcPts val="1333"/>
              </a:spcAft>
              <a:buFont typeface="Arial" panose="020B0604020202020204" pitchFamily="34" charset="0"/>
              <a:buChar char="•"/>
              <a:defRPr>
                <a:solidFill>
                  <a:schemeClr val="bg1"/>
                </a:solidFill>
              </a:defRPr>
            </a:lvl4pPr>
            <a:lvl5pPr marL="475188" indent="-235194">
              <a:spcAft>
                <a:spcPts val="1333"/>
              </a:spcAft>
              <a:defRPr baseline="0">
                <a:solidFill>
                  <a:schemeClr val="bg1"/>
                </a:solidFill>
              </a:defRPr>
            </a:lvl5pPr>
            <a:lvl6pPr marL="475188" indent="-235194">
              <a:spcAft>
                <a:spcPts val="1333"/>
              </a:spcAft>
              <a:buFont typeface="Verdana" panose="020B0604030504040204" pitchFamily="34" charset="0"/>
              <a:buChar char="−"/>
              <a:defRPr>
                <a:solidFill>
                  <a:schemeClr val="bg1"/>
                </a:solidFill>
              </a:defRPr>
            </a:lvl6pPr>
            <a:lvl7pPr marL="475188" indent="-235194">
              <a:spcAft>
                <a:spcPts val="1333"/>
              </a:spcAft>
              <a:defRPr>
                <a:solidFill>
                  <a:schemeClr val="bg1"/>
                </a:solidFill>
              </a:defRPr>
            </a:lvl7pPr>
            <a:lvl8pPr marL="475188" indent="-235194">
              <a:spcAft>
                <a:spcPts val="1333"/>
              </a:spcAft>
              <a:defRPr>
                <a:solidFill>
                  <a:schemeClr val="bg1"/>
                </a:solidFill>
              </a:defRPr>
            </a:lvl8pPr>
            <a:lvl9pPr marL="475188" indent="-235194">
              <a:spcAft>
                <a:spcPts val="1333"/>
              </a:spcAft>
              <a:defRPr>
                <a:solidFill>
                  <a:schemeClr val="bg1"/>
                </a:solidFill>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p:cNvSpPr>
            <a:spLocks noGrp="1"/>
          </p:cNvSpPr>
          <p:nvPr>
            <p:ph type="body" sz="quarter" idx="18"/>
          </p:nvPr>
        </p:nvSpPr>
        <p:spPr>
          <a:xfrm>
            <a:off x="9130100" y="2556000"/>
            <a:ext cx="2592000" cy="3394800"/>
          </a:xfrm>
        </p:spPr>
        <p:txBody>
          <a:bodyPr/>
          <a:lstStyle>
            <a:lvl1pPr>
              <a:defRPr b="1">
                <a:solidFill>
                  <a:schemeClr val="bg1"/>
                </a:solidFill>
              </a:defRPr>
            </a:lvl1pPr>
            <a:lvl2pPr>
              <a:spcAft>
                <a:spcPts val="1333"/>
              </a:spcAft>
              <a:defRPr>
                <a:solidFill>
                  <a:schemeClr val="bg1"/>
                </a:solidFill>
              </a:defRPr>
            </a:lvl2pPr>
            <a:lvl3pPr marL="0" indent="0">
              <a:spcAft>
                <a:spcPts val="1333"/>
              </a:spcAft>
              <a:buNone/>
              <a:defRPr>
                <a:solidFill>
                  <a:schemeClr val="bg1"/>
                </a:solidFill>
              </a:defRPr>
            </a:lvl3pPr>
            <a:lvl4pPr marL="235194" indent="-235194">
              <a:spcAft>
                <a:spcPts val="1333"/>
              </a:spcAft>
              <a:buFont typeface="Arial" panose="020B0604020202020204" pitchFamily="34" charset="0"/>
              <a:buChar char="•"/>
              <a:defRPr>
                <a:solidFill>
                  <a:schemeClr val="bg1"/>
                </a:solidFill>
              </a:defRPr>
            </a:lvl4pPr>
            <a:lvl5pPr marL="475188" indent="-235194">
              <a:spcAft>
                <a:spcPts val="1333"/>
              </a:spcAft>
              <a:defRPr baseline="0">
                <a:solidFill>
                  <a:schemeClr val="bg1"/>
                </a:solidFill>
              </a:defRPr>
            </a:lvl5pPr>
            <a:lvl6pPr marL="475188" indent="-235194">
              <a:spcAft>
                <a:spcPts val="1333"/>
              </a:spcAft>
              <a:buFont typeface="Verdana" panose="020B0604030504040204" pitchFamily="34" charset="0"/>
              <a:buChar char="−"/>
              <a:defRPr>
                <a:solidFill>
                  <a:schemeClr val="bg1"/>
                </a:solidFill>
              </a:defRPr>
            </a:lvl6pPr>
            <a:lvl7pPr marL="475188" indent="-235194">
              <a:spcAft>
                <a:spcPts val="1333"/>
              </a:spcAft>
              <a:defRPr>
                <a:solidFill>
                  <a:schemeClr val="bg1"/>
                </a:solidFill>
              </a:defRPr>
            </a:lvl7pPr>
            <a:lvl8pPr marL="475188" indent="-235194">
              <a:spcAft>
                <a:spcPts val="1333"/>
              </a:spcAft>
              <a:defRPr>
                <a:solidFill>
                  <a:schemeClr val="bg1"/>
                </a:solidFill>
              </a:defRPr>
            </a:lvl8pPr>
            <a:lvl9pPr marL="475188" indent="-235194">
              <a:spcAft>
                <a:spcPts val="1333"/>
              </a:spcAft>
              <a:defRPr>
                <a:solidFill>
                  <a:schemeClr val="bg1"/>
                </a:solidFill>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8"/>
          <p:cNvSpPr>
            <a:spLocks noGrp="1"/>
          </p:cNvSpPr>
          <p:nvPr>
            <p:ph type="body" sz="quarter" idx="19"/>
          </p:nvPr>
        </p:nvSpPr>
        <p:spPr>
          <a:xfrm>
            <a:off x="3356635" y="2556000"/>
            <a:ext cx="2592000" cy="3394800"/>
          </a:xfrm>
        </p:spPr>
        <p:txBody>
          <a:bodyPr/>
          <a:lstStyle>
            <a:lvl1pPr>
              <a:defRPr b="1">
                <a:solidFill>
                  <a:schemeClr val="bg1"/>
                </a:solidFill>
              </a:defRPr>
            </a:lvl1pPr>
            <a:lvl2pPr>
              <a:spcAft>
                <a:spcPts val="1333"/>
              </a:spcAft>
              <a:defRPr>
                <a:solidFill>
                  <a:schemeClr val="bg1"/>
                </a:solidFill>
              </a:defRPr>
            </a:lvl2pPr>
            <a:lvl3pPr marL="0" indent="0">
              <a:spcAft>
                <a:spcPts val="1333"/>
              </a:spcAft>
              <a:buNone/>
              <a:defRPr>
                <a:solidFill>
                  <a:schemeClr val="bg1"/>
                </a:solidFill>
              </a:defRPr>
            </a:lvl3pPr>
            <a:lvl4pPr marL="235194" indent="-235194">
              <a:spcAft>
                <a:spcPts val="1333"/>
              </a:spcAft>
              <a:buFont typeface="Arial" panose="020B0604020202020204" pitchFamily="34" charset="0"/>
              <a:buChar char="•"/>
              <a:defRPr>
                <a:solidFill>
                  <a:schemeClr val="bg1"/>
                </a:solidFill>
              </a:defRPr>
            </a:lvl4pPr>
            <a:lvl5pPr marL="475188" indent="-235194">
              <a:spcAft>
                <a:spcPts val="1333"/>
              </a:spcAft>
              <a:defRPr baseline="0">
                <a:solidFill>
                  <a:schemeClr val="bg1"/>
                </a:solidFill>
              </a:defRPr>
            </a:lvl5pPr>
            <a:lvl6pPr marL="475188" indent="-235194">
              <a:spcAft>
                <a:spcPts val="1333"/>
              </a:spcAft>
              <a:buFont typeface="Verdana" panose="020B0604030504040204" pitchFamily="34" charset="0"/>
              <a:buChar char="−"/>
              <a:defRPr>
                <a:solidFill>
                  <a:schemeClr val="bg1"/>
                </a:solidFill>
              </a:defRPr>
            </a:lvl6pPr>
            <a:lvl7pPr marL="475188" indent="-235194">
              <a:spcAft>
                <a:spcPts val="1333"/>
              </a:spcAft>
              <a:defRPr>
                <a:solidFill>
                  <a:schemeClr val="bg1"/>
                </a:solidFill>
              </a:defRPr>
            </a:lvl7pPr>
            <a:lvl8pPr marL="475188" indent="-235194">
              <a:spcAft>
                <a:spcPts val="1333"/>
              </a:spcAft>
              <a:defRPr>
                <a:solidFill>
                  <a:schemeClr val="bg1"/>
                </a:solidFill>
              </a:defRPr>
            </a:lvl8pPr>
            <a:lvl9pPr marL="475188" indent="-235194">
              <a:spcAft>
                <a:spcPts val="1333"/>
              </a:spcAft>
              <a:defRPr>
                <a:solidFill>
                  <a:schemeClr val="bg1"/>
                </a:solidFill>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Text Placeholder 8"/>
          <p:cNvSpPr>
            <a:spLocks noGrp="1"/>
          </p:cNvSpPr>
          <p:nvPr>
            <p:ph type="body" sz="quarter" idx="20"/>
          </p:nvPr>
        </p:nvSpPr>
        <p:spPr>
          <a:xfrm>
            <a:off x="6243367" y="2556000"/>
            <a:ext cx="2592000" cy="3394800"/>
          </a:xfrm>
        </p:spPr>
        <p:txBody>
          <a:bodyPr/>
          <a:lstStyle>
            <a:lvl1pPr>
              <a:defRPr b="1">
                <a:solidFill>
                  <a:schemeClr val="bg1"/>
                </a:solidFill>
              </a:defRPr>
            </a:lvl1pPr>
            <a:lvl2pPr>
              <a:spcAft>
                <a:spcPts val="1333"/>
              </a:spcAft>
              <a:defRPr>
                <a:solidFill>
                  <a:schemeClr val="bg1"/>
                </a:solidFill>
              </a:defRPr>
            </a:lvl2pPr>
            <a:lvl3pPr marL="0" indent="0">
              <a:spcAft>
                <a:spcPts val="1333"/>
              </a:spcAft>
              <a:buNone/>
              <a:defRPr>
                <a:solidFill>
                  <a:schemeClr val="bg1"/>
                </a:solidFill>
              </a:defRPr>
            </a:lvl3pPr>
            <a:lvl4pPr marL="235194" indent="-235194">
              <a:spcAft>
                <a:spcPts val="1333"/>
              </a:spcAft>
              <a:buFont typeface="Arial" panose="020B0604020202020204" pitchFamily="34" charset="0"/>
              <a:buChar char="•"/>
              <a:defRPr>
                <a:solidFill>
                  <a:schemeClr val="bg1"/>
                </a:solidFill>
              </a:defRPr>
            </a:lvl4pPr>
            <a:lvl5pPr marL="475188" indent="-235194">
              <a:spcAft>
                <a:spcPts val="1333"/>
              </a:spcAft>
              <a:defRPr baseline="0">
                <a:solidFill>
                  <a:schemeClr val="bg1"/>
                </a:solidFill>
              </a:defRPr>
            </a:lvl5pPr>
            <a:lvl6pPr marL="475188" indent="-235194">
              <a:spcAft>
                <a:spcPts val="1333"/>
              </a:spcAft>
              <a:buFont typeface="Verdana" panose="020B0604030504040204" pitchFamily="34" charset="0"/>
              <a:buChar char="−"/>
              <a:defRPr>
                <a:solidFill>
                  <a:schemeClr val="bg1"/>
                </a:solidFill>
              </a:defRPr>
            </a:lvl6pPr>
            <a:lvl7pPr marL="475188" indent="-235194">
              <a:spcAft>
                <a:spcPts val="1333"/>
              </a:spcAft>
              <a:defRPr>
                <a:solidFill>
                  <a:schemeClr val="bg1"/>
                </a:solidFill>
              </a:defRPr>
            </a:lvl7pPr>
            <a:lvl8pPr marL="475188" indent="-235194">
              <a:spcAft>
                <a:spcPts val="1333"/>
              </a:spcAft>
              <a:defRPr>
                <a:solidFill>
                  <a:schemeClr val="bg1"/>
                </a:solidFill>
              </a:defRPr>
            </a:lvl8pPr>
            <a:lvl9pPr marL="475188" indent="-235194">
              <a:spcAft>
                <a:spcPts val="1333"/>
              </a:spcAft>
              <a:defRPr>
                <a:solidFill>
                  <a:schemeClr val="bg1"/>
                </a:solidFill>
              </a:defRPr>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Box 12"/>
          <p:cNvSpPr txBox="1"/>
          <p:nvPr userDrawn="1"/>
        </p:nvSpPr>
        <p:spPr>
          <a:xfrm>
            <a:off x="6335184" y="6477001"/>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a:t>
            </a:r>
          </a:p>
        </p:txBody>
      </p:sp>
      <p:sp>
        <p:nvSpPr>
          <p:cNvPr id="14" name="TextBox 13"/>
          <p:cNvSpPr txBox="1"/>
          <p:nvPr userDrawn="1"/>
        </p:nvSpPr>
        <p:spPr>
          <a:xfrm>
            <a:off x="501653" y="6477000"/>
            <a:ext cx="5355167" cy="200055"/>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Member firms and DTTL: Insert appropriate copyright</a:t>
            </a:r>
            <a:br>
              <a:rPr lang="en-US" sz="650" noProof="0">
                <a:solidFill>
                  <a:schemeClr val="bg1"/>
                </a:solidFill>
              </a:rPr>
            </a:br>
            <a:r>
              <a:rPr lang="en-US" sz="650" noProof="0">
                <a:solidFill>
                  <a:schemeClr val="bg1"/>
                </a:solidFill>
              </a:rPr>
              <a:t>[To edit, click View &gt; Slide Master &gt; Slide Master]</a:t>
            </a:r>
          </a:p>
        </p:txBody>
      </p:sp>
      <p:sp>
        <p:nvSpPr>
          <p:cNvPr id="15" name="TextBox 14"/>
          <p:cNvSpPr txBox="1"/>
          <p:nvPr userDrawn="1"/>
        </p:nvSpPr>
        <p:spPr>
          <a:xfrm>
            <a:off x="11382378" y="6477001"/>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
        <p:nvSpPr>
          <p:cNvPr id="16"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chemeClr val="bg1"/>
                </a:solidFill>
              </a:defRPr>
            </a:lvl1pPr>
          </a:lstStyle>
          <a:p>
            <a:pPr lvl="0"/>
            <a:r>
              <a:rPr lang="en-US" noProof="0"/>
              <a:t>Click to add subtitle</a:t>
            </a:r>
          </a:p>
        </p:txBody>
      </p:sp>
      <p:sp>
        <p:nvSpPr>
          <p:cNvPr id="17"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solidFill>
                  <a:schemeClr val="bg1"/>
                </a:solidFill>
              </a:defRPr>
            </a:lvl1pPr>
          </a:lstStyle>
          <a:p>
            <a:r>
              <a:rPr lang="en-US" noProof="0"/>
              <a:t>Click to edit Master title style</a:t>
            </a:r>
          </a:p>
        </p:txBody>
      </p:sp>
    </p:spTree>
    <p:extLst>
      <p:ext uri="{BB962C8B-B14F-4D97-AF65-F5344CB8AC3E}">
        <p14:creationId xmlns:p14="http://schemas.microsoft.com/office/powerpoint/2010/main" val="1940645339"/>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subtitle, 1 column text with charts">
    <p:spTree>
      <p:nvGrpSpPr>
        <p:cNvPr id="1" name=""/>
        <p:cNvGrpSpPr/>
        <p:nvPr/>
      </p:nvGrpSpPr>
      <p:grpSpPr>
        <a:xfrm>
          <a:off x="0" y="0"/>
          <a:ext cx="0" cy="0"/>
          <a:chOff x="0" y="0"/>
          <a:chExt cx="0" cy="0"/>
        </a:xfrm>
      </p:grpSpPr>
      <p:sp>
        <p:nvSpPr>
          <p:cNvPr id="10" name="Text Placeholder 18"/>
          <p:cNvSpPr>
            <a:spLocks noGrp="1"/>
          </p:cNvSpPr>
          <p:nvPr>
            <p:ph idx="1"/>
          </p:nvPr>
        </p:nvSpPr>
        <p:spPr>
          <a:xfrm>
            <a:off x="467783" y="1665817"/>
            <a:ext cx="5537730" cy="4633383"/>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6"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2689181618"/>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 Placeholder 1"/>
          <p:cNvSpPr>
            <a:spLocks noGrp="1"/>
          </p:cNvSpPr>
          <p:nvPr>
            <p:ph type="title"/>
          </p:nvPr>
        </p:nvSpPr>
        <p:spPr>
          <a:xfrm>
            <a:off x="469900" y="402586"/>
            <a:ext cx="11252200" cy="698501"/>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2130976710"/>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6826655"/>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userDrawn="1">
  <p:cSld name="3_End slide">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75325" y="4102100"/>
            <a:ext cx="8555263" cy="2197101"/>
          </a:xfrm>
        </p:spPr>
        <p:txBody>
          <a:bodyPr anchor="b" anchorCtr="0">
            <a:noAutofit/>
          </a:bodyPr>
          <a:lstStyle>
            <a:lvl1pPr>
              <a:lnSpc>
                <a:spcPct val="100000"/>
              </a:lnSpc>
              <a:spcAft>
                <a:spcPts val="800"/>
              </a:spcAft>
              <a:defRPr sz="900">
                <a:solidFill>
                  <a:schemeClr val="bg1"/>
                </a:solidFill>
              </a:defRPr>
            </a:lvl1pPr>
          </a:lstStyle>
          <a:p>
            <a:pPr lvl="0"/>
            <a:r>
              <a:rPr lang="en-US" noProof="0"/>
              <a:t>Click to edit Master text styles</a:t>
            </a:r>
          </a:p>
        </p:txBody>
      </p:sp>
      <p:sp>
        <p:nvSpPr>
          <p:cNvPr id="3" name="Picture Placeholder 2"/>
          <p:cNvSpPr>
            <a:spLocks noGrp="1"/>
          </p:cNvSpPr>
          <p:nvPr>
            <p:ph type="pic" sz="quarter" idx="14" hasCustomPrompt="1"/>
          </p:nvPr>
        </p:nvSpPr>
        <p:spPr>
          <a:xfrm>
            <a:off x="9402597" y="4102100"/>
            <a:ext cx="2319503" cy="1725448"/>
          </a:xfrm>
        </p:spPr>
        <p:txBody>
          <a:bodyPr anchor="ctr" anchorCtr="0"/>
          <a:lstStyle>
            <a:lvl1pPr algn="ctr">
              <a:defRPr sz="1200">
                <a:solidFill>
                  <a:schemeClr val="bg1"/>
                </a:solidFill>
              </a:defRPr>
            </a:lvl1pPr>
          </a:lstStyle>
          <a:p>
            <a:r>
              <a:rPr lang="en-US" sz="1200" noProof="0"/>
              <a:t>Insert sponsorship mark here</a:t>
            </a:r>
            <a:endParaRPr lang="en-US" noProof="0"/>
          </a:p>
        </p:txBody>
      </p:sp>
      <p:sp>
        <p:nvSpPr>
          <p:cNvPr id="8" name="Text Placeholder 7"/>
          <p:cNvSpPr>
            <a:spLocks noGrp="1"/>
          </p:cNvSpPr>
          <p:nvPr>
            <p:ph type="body" sz="quarter" idx="15"/>
          </p:nvPr>
        </p:nvSpPr>
        <p:spPr>
          <a:xfrm>
            <a:off x="9402598" y="5935479"/>
            <a:ext cx="2319501" cy="363723"/>
          </a:xfrm>
        </p:spPr>
        <p:txBody>
          <a:bodyPr anchor="b" anchorCtr="0"/>
          <a:lstStyle>
            <a:lvl1pPr>
              <a:lnSpc>
                <a:spcPct val="100000"/>
              </a:lnSpc>
              <a:defRPr sz="1267">
                <a:solidFill>
                  <a:schemeClr val="bg1"/>
                </a:solidFill>
              </a:defRPr>
            </a:lvl1pPr>
          </a:lstStyle>
          <a:p>
            <a:pPr lvl="0"/>
            <a:r>
              <a:rPr lang="en-US" noProof="0"/>
              <a:t>Click to edit Master text styles</a:t>
            </a:r>
          </a:p>
        </p:txBody>
      </p:sp>
      <p:grpSp>
        <p:nvGrpSpPr>
          <p:cNvPr id="20" name="Group 19"/>
          <p:cNvGrpSpPr>
            <a:grpSpLocks noChangeAspect="1"/>
          </p:cNvGrpSpPr>
          <p:nvPr userDrawn="1"/>
        </p:nvGrpSpPr>
        <p:grpSpPr>
          <a:xfrm>
            <a:off x="475325" y="457200"/>
            <a:ext cx="1998000" cy="374400"/>
            <a:chOff x="398463" y="404813"/>
            <a:chExt cx="1627187" cy="307976"/>
          </a:xfrm>
          <a:solidFill>
            <a:schemeClr val="tx1"/>
          </a:solidFill>
        </p:grpSpPr>
        <p:sp>
          <p:nvSpPr>
            <p:cNvPr id="21"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Rectangle 7"/>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9"/>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Rectangle 10"/>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1018508838"/>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bwMode="gray">
      <p:bgPr>
        <a:solidFill>
          <a:schemeClr val="bg1"/>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E9ED29CA-6A60-490D-9D54-EA7CC7AF832C}"/>
              </a:ext>
            </a:extLst>
          </p:cNvPr>
          <p:cNvGrpSpPr>
            <a:grpSpLocks noChangeAspect="1"/>
          </p:cNvGrpSpPr>
          <p:nvPr userDrawn="1"/>
        </p:nvGrpSpPr>
        <p:grpSpPr>
          <a:xfrm>
            <a:off x="475325" y="457200"/>
            <a:ext cx="1998000" cy="374400"/>
            <a:chOff x="398463" y="404813"/>
            <a:chExt cx="1627187" cy="307976"/>
          </a:xfrm>
          <a:solidFill>
            <a:schemeClr val="tx1"/>
          </a:solidFill>
        </p:grpSpPr>
        <p:sp>
          <p:nvSpPr>
            <p:cNvPr id="31" name="Oval 5">
              <a:extLst>
                <a:ext uri="{FF2B5EF4-FFF2-40B4-BE49-F238E27FC236}">
                  <a16:creationId xmlns:a16="http://schemas.microsoft.com/office/drawing/2014/main" id="{119E2360-A688-44DF-A6BB-76D18177CCFF}"/>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Freeform 6">
              <a:extLst>
                <a:ext uri="{FF2B5EF4-FFF2-40B4-BE49-F238E27FC236}">
                  <a16:creationId xmlns:a16="http://schemas.microsoft.com/office/drawing/2014/main" id="{4265C3C7-34A9-47F1-AB5F-2771E187891E}"/>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Rectangle 7">
              <a:extLst>
                <a:ext uri="{FF2B5EF4-FFF2-40B4-BE49-F238E27FC236}">
                  <a16:creationId xmlns:a16="http://schemas.microsoft.com/office/drawing/2014/main" id="{A9400861-EDC5-4A80-9569-C20320CE006A}"/>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Freeform 8">
              <a:extLst>
                <a:ext uri="{FF2B5EF4-FFF2-40B4-BE49-F238E27FC236}">
                  <a16:creationId xmlns:a16="http://schemas.microsoft.com/office/drawing/2014/main" id="{64DC9296-DBBC-4C4E-ACB4-7DA2607D524B}"/>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Rectangle 9">
              <a:extLst>
                <a:ext uri="{FF2B5EF4-FFF2-40B4-BE49-F238E27FC236}">
                  <a16:creationId xmlns:a16="http://schemas.microsoft.com/office/drawing/2014/main" id="{3E26591B-8E9F-4856-8284-BF3F8DB6ABC1}"/>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Rectangle 10">
              <a:extLst>
                <a:ext uri="{FF2B5EF4-FFF2-40B4-BE49-F238E27FC236}">
                  <a16:creationId xmlns:a16="http://schemas.microsoft.com/office/drawing/2014/main" id="{43F42271-5510-4D15-B07B-133237928BB4}"/>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1">
              <a:extLst>
                <a:ext uri="{FF2B5EF4-FFF2-40B4-BE49-F238E27FC236}">
                  <a16:creationId xmlns:a16="http://schemas.microsoft.com/office/drawing/2014/main" id="{00E9FD99-54D9-422B-9717-D0DD3442A0DF}"/>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8" name="Freeform 12">
              <a:extLst>
                <a:ext uri="{FF2B5EF4-FFF2-40B4-BE49-F238E27FC236}">
                  <a16:creationId xmlns:a16="http://schemas.microsoft.com/office/drawing/2014/main" id="{BAF30821-90D3-436A-8DDF-D130E66447E2}"/>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9" name="Freeform 13">
              <a:extLst>
                <a:ext uri="{FF2B5EF4-FFF2-40B4-BE49-F238E27FC236}">
                  <a16:creationId xmlns:a16="http://schemas.microsoft.com/office/drawing/2014/main" id="{5C1A565D-B22B-4EE2-ACC9-C993D581F00C}"/>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40" name="Freeform 14">
              <a:extLst>
                <a:ext uri="{FF2B5EF4-FFF2-40B4-BE49-F238E27FC236}">
                  <a16:creationId xmlns:a16="http://schemas.microsoft.com/office/drawing/2014/main" id="{666738FD-9737-43F5-8E36-896FD725FE08}"/>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41" name="Picture Placeholder 8">
            <a:extLst>
              <a:ext uri="{FF2B5EF4-FFF2-40B4-BE49-F238E27FC236}">
                <a16:creationId xmlns:a16="http://schemas.microsoft.com/office/drawing/2014/main" id="{AC175F74-77C8-4969-BBF5-920619ED7628}"/>
              </a:ext>
            </a:extLst>
          </p:cNvPr>
          <p:cNvSpPr>
            <a:spLocks noGrp="1"/>
          </p:cNvSpPr>
          <p:nvPr>
            <p:ph type="pic" sz="quarter" idx="11"/>
          </p:nvPr>
        </p:nvSpPr>
        <p:spPr>
          <a:xfrm>
            <a:off x="3393716" y="727595"/>
            <a:ext cx="5400000" cy="5400000"/>
          </a:xfrm>
          <a:prstGeom prst="rect">
            <a:avLst/>
          </a:prstGeom>
        </p:spPr>
        <p:txBody>
          <a:bodyPr/>
          <a:lstStyle/>
          <a:p>
            <a:r>
              <a:rPr lang="en-US" noProof="0"/>
              <a:t>Click icon to add picture</a:t>
            </a:r>
          </a:p>
        </p:txBody>
      </p:sp>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501651" y="5332396"/>
            <a:ext cx="4446269" cy="464044"/>
          </a:xfrm>
        </p:spPr>
        <p:txBody>
          <a:bodyPr anchor="t" anchorCtr="0">
            <a:noAutofit/>
          </a:bodyPr>
          <a:lstStyle>
            <a:lvl1pPr algn="l">
              <a:lnSpc>
                <a:spcPct val="100000"/>
              </a:lnSpc>
              <a:defRPr sz="2100" b="0">
                <a:solidFill>
                  <a:schemeClr val="accent1"/>
                </a:solidFill>
                <a:latin typeface="+mn-lt"/>
                <a:ea typeface="Open Sans" panose="020B0606030504020204" pitchFamily="34" charset="0"/>
                <a:cs typeface="Calibri" panose="020F0502020204030204" pitchFamily="34" charset="0"/>
              </a:defRPr>
            </a:lvl1pPr>
          </a:lstStyle>
          <a:p>
            <a:r>
              <a:rPr lang="en-US" noProof="0"/>
              <a:t>Click to edit Master title style</a:t>
            </a:r>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501651" y="6381750"/>
            <a:ext cx="4446269" cy="273050"/>
          </a:xfrm>
          <a:prstGeom prst="rect">
            <a:avLst/>
          </a:prstGeom>
        </p:spPr>
        <p:txBody>
          <a:bodyPr>
            <a:noAutofit/>
          </a:bodyPr>
          <a:lstStyle>
            <a:lvl1pPr>
              <a:spcAft>
                <a:spcPts val="0"/>
              </a:spcAft>
              <a:defRPr sz="1600">
                <a:solidFill>
                  <a:schemeClr val="tx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559411431"/>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preserve="1" userDrawn="1">
  <p:cSld name="1_Title Slide - Black">
    <p:bg bwMode="gray">
      <p:bgPr>
        <a:solidFill>
          <a:schemeClr val="tx1"/>
        </a:solidFill>
        <a:effectLst/>
      </p:bgPr>
    </p:bg>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EF77F0F-DE6A-48C9-92BD-013174DD643C}"/>
              </a:ext>
            </a:extLst>
          </p:cNvPr>
          <p:cNvSpPr>
            <a:spLocks noGrp="1"/>
          </p:cNvSpPr>
          <p:nvPr>
            <p:ph type="pic" sz="quarter" idx="11"/>
          </p:nvPr>
        </p:nvSpPr>
        <p:spPr>
          <a:xfrm>
            <a:off x="3393716" y="727595"/>
            <a:ext cx="5400000" cy="5400000"/>
          </a:xfrm>
          <a:prstGeom prst="rect">
            <a:avLst/>
          </a:prstGeom>
        </p:spPr>
        <p:txBody>
          <a:bodyPr/>
          <a:lstStyle>
            <a:lvl1pPr>
              <a:defRPr>
                <a:solidFill>
                  <a:schemeClr val="bg1"/>
                </a:solidFill>
              </a:defRPr>
            </a:lvl1pPr>
          </a:lstStyle>
          <a:p>
            <a:r>
              <a:rPr lang="en-US" noProof="0"/>
              <a:t>Click icon to add picture</a:t>
            </a:r>
          </a:p>
        </p:txBody>
      </p:sp>
      <p:grpSp>
        <p:nvGrpSpPr>
          <p:cNvPr id="18" name="Group 17">
            <a:extLst>
              <a:ext uri="{FF2B5EF4-FFF2-40B4-BE49-F238E27FC236}">
                <a16:creationId xmlns:a16="http://schemas.microsoft.com/office/drawing/2014/main" id="{2A695DEC-E9CB-4EE6-B6A0-35EA322D267E}"/>
              </a:ext>
            </a:extLst>
          </p:cNvPr>
          <p:cNvGrpSpPr>
            <a:grpSpLocks noChangeAspect="1"/>
          </p:cNvGrpSpPr>
          <p:nvPr userDrawn="1"/>
        </p:nvGrpSpPr>
        <p:grpSpPr>
          <a:xfrm>
            <a:off x="469900" y="457761"/>
            <a:ext cx="1998000" cy="374400"/>
            <a:chOff x="398463" y="404813"/>
            <a:chExt cx="1627187" cy="307976"/>
          </a:xfrm>
          <a:solidFill>
            <a:schemeClr val="tx1"/>
          </a:solidFill>
        </p:grpSpPr>
        <p:sp>
          <p:nvSpPr>
            <p:cNvPr id="30" name="Oval 5">
              <a:extLst>
                <a:ext uri="{FF2B5EF4-FFF2-40B4-BE49-F238E27FC236}">
                  <a16:creationId xmlns:a16="http://schemas.microsoft.com/office/drawing/2014/main" id="{156892DF-711C-4336-AEBF-762E1CB7CCD8}"/>
                </a:ext>
              </a:extLst>
            </p:cNvPr>
            <p:cNvSpPr>
              <a:spLocks noChangeArrowheads="1"/>
            </p:cNvSpPr>
            <p:nvPr userDrawn="1"/>
          </p:nvSpPr>
          <p:spPr bwMode="auto">
            <a:xfrm>
              <a:off x="1938338" y="625476"/>
              <a:ext cx="87312" cy="87313"/>
            </a:xfrm>
            <a:prstGeom prst="ellipse">
              <a:avLst/>
            </a:prstGeom>
            <a:solidFill>
              <a:srgbClr val="86BC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6">
              <a:extLst>
                <a:ext uri="{FF2B5EF4-FFF2-40B4-BE49-F238E27FC236}">
                  <a16:creationId xmlns:a16="http://schemas.microsoft.com/office/drawing/2014/main" id="{654BE607-CC12-452A-95BB-8AEB794BBEF6}"/>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Rectangle 7">
              <a:extLst>
                <a:ext uri="{FF2B5EF4-FFF2-40B4-BE49-F238E27FC236}">
                  <a16:creationId xmlns:a16="http://schemas.microsoft.com/office/drawing/2014/main" id="{AE06DD36-C381-4B3C-86D3-4123CCCA48EE}"/>
                </a:ext>
              </a:extLst>
            </p:cNvPr>
            <p:cNvSpPr>
              <a:spLocks noChangeArrowheads="1"/>
            </p:cNvSpPr>
            <p:nvPr userDrawn="1"/>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3" name="Freeform 8">
              <a:extLst>
                <a:ext uri="{FF2B5EF4-FFF2-40B4-BE49-F238E27FC236}">
                  <a16:creationId xmlns:a16="http://schemas.microsoft.com/office/drawing/2014/main" id="{20BC03DC-7852-47B1-9820-005DEBD76BF8}"/>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4" name="Rectangle 9">
              <a:extLst>
                <a:ext uri="{FF2B5EF4-FFF2-40B4-BE49-F238E27FC236}">
                  <a16:creationId xmlns:a16="http://schemas.microsoft.com/office/drawing/2014/main" id="{07652C2F-A141-4AB0-9E2F-202CA0F5FB93}"/>
                </a:ext>
              </a:extLst>
            </p:cNvPr>
            <p:cNvSpPr>
              <a:spLocks noChangeArrowheads="1"/>
            </p:cNvSpPr>
            <p:nvPr userDrawn="1"/>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5" name="Rectangle 10">
              <a:extLst>
                <a:ext uri="{FF2B5EF4-FFF2-40B4-BE49-F238E27FC236}">
                  <a16:creationId xmlns:a16="http://schemas.microsoft.com/office/drawing/2014/main" id="{5648F6A9-F4A7-4EA4-BEB8-6F1BB21E0FBB}"/>
                </a:ext>
              </a:extLst>
            </p:cNvPr>
            <p:cNvSpPr>
              <a:spLocks noChangeArrowheads="1"/>
            </p:cNvSpPr>
            <p:nvPr userDrawn="1"/>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6" name="Freeform 11">
              <a:extLst>
                <a:ext uri="{FF2B5EF4-FFF2-40B4-BE49-F238E27FC236}">
                  <a16:creationId xmlns:a16="http://schemas.microsoft.com/office/drawing/2014/main" id="{1217BB3C-3B45-4FD5-A1F2-2A4B137E814A}"/>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7" name="Freeform 12">
              <a:extLst>
                <a:ext uri="{FF2B5EF4-FFF2-40B4-BE49-F238E27FC236}">
                  <a16:creationId xmlns:a16="http://schemas.microsoft.com/office/drawing/2014/main" id="{2285CDEF-D8F9-4088-8EFE-11B02C6E1F4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8" name="Freeform 13">
              <a:extLst>
                <a:ext uri="{FF2B5EF4-FFF2-40B4-BE49-F238E27FC236}">
                  <a16:creationId xmlns:a16="http://schemas.microsoft.com/office/drawing/2014/main" id="{8B4FB454-2D1E-4839-87E0-3E961CBE461C}"/>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9" name="Freeform 14">
              <a:extLst>
                <a:ext uri="{FF2B5EF4-FFF2-40B4-BE49-F238E27FC236}">
                  <a16:creationId xmlns:a16="http://schemas.microsoft.com/office/drawing/2014/main" id="{95322F62-2CA7-4C72-BE20-8B93945A3273}"/>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40" name="Title 1">
            <a:extLst>
              <a:ext uri="{FF2B5EF4-FFF2-40B4-BE49-F238E27FC236}">
                <a16:creationId xmlns:a16="http://schemas.microsoft.com/office/drawing/2014/main" id="{D9B25E43-ACA5-4BFC-98CD-B96634D5AD4A}"/>
              </a:ext>
            </a:extLst>
          </p:cNvPr>
          <p:cNvSpPr>
            <a:spLocks noGrp="1"/>
          </p:cNvSpPr>
          <p:nvPr>
            <p:ph type="ctrTitle"/>
          </p:nvPr>
        </p:nvSpPr>
        <p:spPr bwMode="gray">
          <a:xfrm>
            <a:off x="501651" y="5332396"/>
            <a:ext cx="4446269" cy="464044"/>
          </a:xfrm>
        </p:spPr>
        <p:txBody>
          <a:bodyPr anchor="t" anchorCtr="0">
            <a:noAutofit/>
          </a:bodyPr>
          <a:lstStyle>
            <a:lvl1pPr algn="l">
              <a:lnSpc>
                <a:spcPct val="100000"/>
              </a:lnSpc>
              <a:defRPr sz="2100" b="0">
                <a:solidFill>
                  <a:schemeClr val="accent1"/>
                </a:solidFill>
                <a:latin typeface="+mn-lt"/>
                <a:ea typeface="Open Sans" panose="020B0606030504020204" pitchFamily="34" charset="0"/>
                <a:cs typeface="Calibri" panose="020F0502020204030204" pitchFamily="34" charset="0"/>
              </a:defRPr>
            </a:lvl1pPr>
          </a:lstStyle>
          <a:p>
            <a:r>
              <a:rPr lang="en-US" noProof="0"/>
              <a:t>Click to edit Master title style</a:t>
            </a:r>
          </a:p>
        </p:txBody>
      </p:sp>
      <p:sp>
        <p:nvSpPr>
          <p:cNvPr id="41" name="Text Placeholder 4">
            <a:extLst>
              <a:ext uri="{FF2B5EF4-FFF2-40B4-BE49-F238E27FC236}">
                <a16:creationId xmlns:a16="http://schemas.microsoft.com/office/drawing/2014/main" id="{EE5D7BA0-7E63-4F55-8707-FB998AF96C8C}"/>
              </a:ext>
            </a:extLst>
          </p:cNvPr>
          <p:cNvSpPr>
            <a:spLocks noGrp="1"/>
          </p:cNvSpPr>
          <p:nvPr>
            <p:ph type="body" sz="quarter" idx="10"/>
          </p:nvPr>
        </p:nvSpPr>
        <p:spPr>
          <a:xfrm>
            <a:off x="501651" y="6381750"/>
            <a:ext cx="4446269" cy="273050"/>
          </a:xfrm>
          <a:prstGeom prst="rect">
            <a:avLst/>
          </a:prstGeom>
        </p:spPr>
        <p:txBody>
          <a:bodyPr>
            <a:noAutofit/>
          </a:bodyPr>
          <a:lstStyle>
            <a:lvl1pPr>
              <a:spcAft>
                <a:spcPts val="0"/>
              </a:spcAft>
              <a:defRPr sz="1600">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Tree>
    <p:extLst>
      <p:ext uri="{BB962C8B-B14F-4D97-AF65-F5344CB8AC3E}">
        <p14:creationId xmlns:p14="http://schemas.microsoft.com/office/powerpoint/2010/main" val="1037243987"/>
      </p:ext>
    </p:extLst>
  </p:cSld>
  <p:clrMapOvr>
    <a:masterClrMapping/>
  </p:clrMapOvr>
  <p:transition>
    <p:fade/>
  </p:transition>
  <p:hf hdr="0" dt="0"/>
  <p:extLst>
    <p:ext uri="{DCECCB84-F9BA-43D5-87BE-67443E8EF086}">
      <p15:sldGuideLst xmlns:p15="http://schemas.microsoft.com/office/powerpoint/2012/main">
        <p15:guide id="1" orient="horz" pos="4088">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Divider - Deloitte black">
    <p:bg bwMode="gray">
      <p:bgPr>
        <a:solidFill>
          <a:schemeClr val="tx1"/>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69900" y="1705668"/>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19"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22" name="TextBox 21"/>
          <p:cNvSpPr txBox="1"/>
          <p:nvPr userDrawn="1"/>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1936978992"/>
      </p:ext>
    </p:extLst>
  </p:cSld>
  <p:clrMapOvr>
    <a:masterClrMapping/>
  </p:clrMapOvr>
  <p:transition>
    <p:fade/>
  </p:transition>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Divider - Deloitte white">
    <p:bg bwMode="gray">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501651" y="1705670"/>
            <a:ext cx="10541000" cy="1592403"/>
          </a:xfrm>
        </p:spPr>
        <p:txBody>
          <a:bodyPr anchor="b"/>
          <a:lstStyle>
            <a:lvl1pPr>
              <a:lnSpc>
                <a:spcPct val="95000"/>
              </a:lnSpc>
              <a:defRPr sz="3600" b="1">
                <a:solidFill>
                  <a:schemeClr val="tx1"/>
                </a:solidFill>
                <a:latin typeface="+mj-lt"/>
                <a:ea typeface="Open Sans" panose="020B0606030504020204" pitchFamily="34" charset="0"/>
                <a:cs typeface="Calibri" panose="020F0502020204030204" pitchFamily="34" charset="0"/>
              </a:defRPr>
            </a:lvl1pPr>
          </a:lstStyle>
          <a:p>
            <a:r>
              <a:rPr lang="en-US" noProof="0"/>
              <a:t>Click to edit Master title style</a:t>
            </a:r>
          </a:p>
        </p:txBody>
      </p:sp>
      <p:sp>
        <p:nvSpPr>
          <p:cNvPr id="3" name="Text Placeholder 2"/>
          <p:cNvSpPr>
            <a:spLocks noGrp="1"/>
          </p:cNvSpPr>
          <p:nvPr>
            <p:ph type="body" idx="1"/>
          </p:nvPr>
        </p:nvSpPr>
        <p:spPr bwMode="gray">
          <a:xfrm>
            <a:off x="501651" y="3429000"/>
            <a:ext cx="10541000" cy="1566532"/>
          </a:xfrm>
        </p:spPr>
        <p:txBody>
          <a:bodyPr lIns="0" tIns="0" rIns="0" bIns="0">
            <a:noAutofit/>
          </a:bodyPr>
          <a:lstStyle>
            <a:lvl1pPr marL="0" indent="0">
              <a:lnSpc>
                <a:spcPct val="95000"/>
              </a:lnSpc>
              <a:spcAft>
                <a:spcPts val="0"/>
              </a:spcAft>
              <a:buNone/>
              <a:defRPr sz="3600">
                <a:solidFill>
                  <a:schemeClr val="tx1"/>
                </a:solidFill>
                <a:latin typeface="+mn-lt"/>
                <a:cs typeface="Calibri" panose="020F050202020403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1383007233"/>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Key statement white">
    <p:bg>
      <p:bgRef idx="1001">
        <a:schemeClr val="bg1"/>
      </p:bgRef>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01651" y="1628775"/>
            <a:ext cx="9277349" cy="4752975"/>
          </a:xfrm>
          <a:prstGeom prst="rect">
            <a:avLst/>
          </a:prstGeom>
        </p:spPr>
        <p:txBody>
          <a:bodyPr>
            <a:normAutofit/>
          </a:bodyPr>
          <a:lstStyle>
            <a:lvl1pPr>
              <a:spcBef>
                <a:spcPts val="3600"/>
              </a:spcBef>
              <a:defRPr sz="2200">
                <a:solidFill>
                  <a:schemeClr val="tx1"/>
                </a:solidFill>
              </a:defRPr>
            </a:lvl1pPr>
            <a:lvl2pPr marL="457200" indent="-457200">
              <a:defRPr sz="3000">
                <a:solidFill>
                  <a:schemeClr val="bg2"/>
                </a:solidFill>
              </a:defRPr>
            </a:lvl2pPr>
            <a:lvl3pPr>
              <a:defRPr sz="3000">
                <a:solidFill>
                  <a:schemeClr val="bg2"/>
                </a:solidFill>
              </a:defRPr>
            </a:lvl3pPr>
            <a:lvl4pPr>
              <a:defRPr sz="3000">
                <a:solidFill>
                  <a:schemeClr val="bg2"/>
                </a:solidFill>
              </a:defRPr>
            </a:lvl4pPr>
            <a:lvl5pPr>
              <a:defRPr sz="3000">
                <a:solidFill>
                  <a:schemeClr val="bg2"/>
                </a:solidFill>
              </a:defRPr>
            </a:lvl5pPr>
          </a:lstStyle>
          <a:p>
            <a:pPr lvl="0"/>
            <a:r>
              <a:rPr lang="en-US" noProof="0"/>
              <a:t>Click to edit Master text styles</a:t>
            </a:r>
          </a:p>
        </p:txBody>
      </p:sp>
    </p:spTree>
    <p:extLst>
      <p:ext uri="{BB962C8B-B14F-4D97-AF65-F5344CB8AC3E}">
        <p14:creationId xmlns:p14="http://schemas.microsoft.com/office/powerpoint/2010/main" val="64368480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preserve="1">
  <p:cSld name="Letter Layou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8862256" y="405929"/>
            <a:ext cx="2804160" cy="1027760"/>
          </a:xfrm>
        </p:spPr>
        <p:txBody>
          <a:bodyPr/>
          <a:lstStyle>
            <a:lvl1pPr>
              <a:spcBef>
                <a:spcPts val="185"/>
              </a:spcBef>
              <a:defRPr sz="923">
                <a:solidFill>
                  <a:schemeClr val="tx1"/>
                </a:solidFill>
              </a:defRPr>
            </a:lvl1pPr>
            <a:lvl2pPr>
              <a:defRPr sz="969">
                <a:solidFill>
                  <a:schemeClr val="tx2"/>
                </a:solidFill>
              </a:defRPr>
            </a:lvl2pPr>
            <a:lvl3pPr>
              <a:defRPr sz="969">
                <a:solidFill>
                  <a:schemeClr val="tx2"/>
                </a:solidFill>
              </a:defRPr>
            </a:lvl3pPr>
            <a:lvl4pPr>
              <a:defRPr sz="923">
                <a:solidFill>
                  <a:schemeClr val="tx2"/>
                </a:solidFill>
              </a:defRPr>
            </a:lvl4pPr>
            <a:lvl5pPr>
              <a:defRPr sz="923">
                <a:solidFill>
                  <a:schemeClr val="tx2"/>
                </a:solidFill>
              </a:defRPr>
            </a:lvl5pPr>
          </a:lstStyle>
          <a:p>
            <a:pPr lvl="0"/>
            <a:r>
              <a:rPr lang="en-US"/>
              <a:t>Click to edit Master text styles</a:t>
            </a:r>
          </a:p>
        </p:txBody>
      </p:sp>
      <p:sp>
        <p:nvSpPr>
          <p:cNvPr id="7" name="Text Placeholder 6"/>
          <p:cNvSpPr>
            <a:spLocks noGrp="1"/>
          </p:cNvSpPr>
          <p:nvPr>
            <p:ph type="body" sz="quarter" idx="11"/>
          </p:nvPr>
        </p:nvSpPr>
        <p:spPr>
          <a:xfrm>
            <a:off x="525586" y="1700214"/>
            <a:ext cx="2766255" cy="4656835"/>
          </a:xfrm>
        </p:spPr>
        <p:txBody>
          <a:bodyPr>
            <a:normAutofit/>
          </a:bodyPr>
          <a:lstStyle>
            <a:lvl1pPr>
              <a:spcBef>
                <a:spcPts val="0"/>
              </a:spcBef>
              <a:spcAft>
                <a:spcPts val="554"/>
              </a:spcAft>
              <a:defRPr sz="1300"/>
            </a:lvl1pPr>
            <a:lvl2pPr>
              <a:spcBef>
                <a:spcPts val="277"/>
              </a:spcBef>
              <a:defRPr/>
            </a:lvl2pPr>
            <a:lvl3pPr>
              <a:spcBef>
                <a:spcPts val="277"/>
              </a:spcBef>
              <a:defRPr/>
            </a:lvl3pPr>
            <a:lvl4pPr>
              <a:spcBef>
                <a:spcPts val="277"/>
              </a:spcBef>
              <a:defRPr/>
            </a:lvl4pPr>
            <a:lvl5pPr>
              <a:spcBef>
                <a:spcPts val="277"/>
              </a:spcBef>
              <a:defRPr/>
            </a:lvl5pPr>
          </a:lstStyle>
          <a:p>
            <a:pPr lvl="0"/>
            <a:r>
              <a:rPr lang="en-US"/>
              <a:t>Click to edit Master text styles</a:t>
            </a:r>
          </a:p>
        </p:txBody>
      </p:sp>
      <p:sp>
        <p:nvSpPr>
          <p:cNvPr id="9" name="Text Placeholder 8"/>
          <p:cNvSpPr>
            <a:spLocks noGrp="1"/>
          </p:cNvSpPr>
          <p:nvPr>
            <p:ph type="body" sz="quarter" idx="12"/>
          </p:nvPr>
        </p:nvSpPr>
        <p:spPr>
          <a:xfrm>
            <a:off x="3780369" y="1700212"/>
            <a:ext cx="7886049" cy="4657726"/>
          </a:xfrm>
        </p:spPr>
        <p:txBody>
          <a:bodyPr/>
          <a:lstStyle>
            <a:lvl1pPr>
              <a:spcBef>
                <a:spcPts val="1662"/>
              </a:spcBef>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70167619"/>
      </p:ext>
    </p:extLst>
  </p:cSld>
  <p:clrMapOvr>
    <a:masterClrMapping/>
  </p:clrMapOvr>
  <p:transition>
    <p:fade/>
  </p:transition>
  <p:hf hdr="0" dt="0"/>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Contents">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501651" y="1665289"/>
            <a:ext cx="9277349" cy="4716463"/>
          </a:xfrm>
          <a:prstGeom prst="rect">
            <a:avLst/>
          </a:prstGeom>
        </p:spPr>
        <p:txBody>
          <a:bodyPr/>
          <a:lstStyle>
            <a:lvl1pPr>
              <a:tabLst>
                <a:tab pos="6729413" algn="r"/>
              </a:tabLst>
              <a:defRPr>
                <a:latin typeface="+mn-lt"/>
              </a:defRPr>
            </a:lvl1pPr>
            <a:lvl2pPr>
              <a:tabLst>
                <a:tab pos="6729413" algn="r"/>
              </a:tabLst>
              <a:defRPr>
                <a:latin typeface="+mj-lt"/>
              </a:defRPr>
            </a:lvl2pPr>
            <a:lvl3pPr>
              <a:tabLst>
                <a:tab pos="6729413" algn="r"/>
              </a:tabLst>
              <a:defRPr>
                <a:latin typeface="+mn-lt"/>
              </a:defRPr>
            </a:lvl3pPr>
            <a:lvl4pPr>
              <a:tabLst>
                <a:tab pos="6729413" algn="r"/>
              </a:tabLst>
              <a:defRPr>
                <a:latin typeface="+mn-lt"/>
              </a:defRPr>
            </a:lvl4pPr>
            <a:lvl5pPr>
              <a:tabLst>
                <a:tab pos="5029200" algn="r"/>
              </a:tabLst>
              <a:defRPr baseline="0">
                <a:latin typeface="+mn-lt"/>
              </a:defRPr>
            </a:lvl5pPr>
            <a:lvl6pPr>
              <a:tabLst>
                <a:tab pos="6729413" algn="r"/>
              </a:tabLst>
              <a:defRPr/>
            </a:lvl6pPr>
            <a:lvl7pPr>
              <a:tabLst>
                <a:tab pos="6729413" algn="r"/>
              </a:tabLst>
              <a:defRPr/>
            </a:lvl7pPr>
            <a:lvl8pPr>
              <a:tabLst>
                <a:tab pos="6729413" algn="r"/>
              </a:tabLst>
              <a:defRPr/>
            </a:lvl8pPr>
            <a:lvl9pPr>
              <a:tabLst>
                <a:tab pos="6729413" algn="r"/>
              </a:tabLst>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itle Placeholder 1"/>
          <p:cNvSpPr>
            <a:spLocks noGrp="1"/>
          </p:cNvSpPr>
          <p:nvPr>
            <p:ph type="title" hasCustomPrompt="1"/>
          </p:nvPr>
        </p:nvSpPr>
        <p:spPr>
          <a:xfrm>
            <a:off x="501652" y="317500"/>
            <a:ext cx="11180232" cy="698501"/>
          </a:xfrm>
          <a:prstGeom prst="rect">
            <a:avLst/>
          </a:prstGeom>
        </p:spPr>
        <p:txBody>
          <a:bodyPr vert="horz" lIns="0" tIns="0" rIns="0" bIns="0" rtlCol="0" anchor="t" anchorCtr="0">
            <a:noAutofit/>
          </a:bodyPr>
          <a:lstStyle>
            <a:lvl1pPr>
              <a:defRPr/>
            </a:lvl1pPr>
          </a:lstStyle>
          <a:p>
            <a:r>
              <a:rPr lang="en-US"/>
              <a:t>Click to add title</a:t>
            </a:r>
          </a:p>
        </p:txBody>
      </p:sp>
    </p:spTree>
    <p:extLst>
      <p:ext uri="{BB962C8B-B14F-4D97-AF65-F5344CB8AC3E}">
        <p14:creationId xmlns:p14="http://schemas.microsoft.com/office/powerpoint/2010/main" val="1041700778"/>
      </p:ext>
    </p:extLst>
  </p:cSld>
  <p:clrMapOvr>
    <a:masterClrMapping/>
  </p:clrMapOvr>
  <p:transition>
    <p:fade/>
  </p:transition>
  <p:hf hdr="0" dt="0"/>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Contents with image">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501651" y="317501"/>
            <a:ext cx="11188700" cy="698500"/>
          </a:xfrm>
          <a:prstGeom prst="rect">
            <a:avLst/>
          </a:prstGeom>
        </p:spPr>
        <p:txBody>
          <a:bodyPr vert="horz" lIns="0" tIns="0" rIns="0" bIns="0" rtlCol="0" anchor="t" anchorCtr="0">
            <a:noAutofit/>
          </a:bodyPr>
          <a:lstStyle>
            <a:lvl1pPr>
              <a:defRPr/>
            </a:lvl1pPr>
          </a:lstStyle>
          <a:p>
            <a:r>
              <a:rPr lang="en-US" noProof="0"/>
              <a:t>Click to add title</a:t>
            </a:r>
          </a:p>
        </p:txBody>
      </p:sp>
      <p:sp>
        <p:nvSpPr>
          <p:cNvPr id="5" name="Picture Placeholder 9"/>
          <p:cNvSpPr>
            <a:spLocks noGrp="1"/>
          </p:cNvSpPr>
          <p:nvPr>
            <p:ph type="pic" sz="quarter" idx="15"/>
          </p:nvPr>
        </p:nvSpPr>
        <p:spPr>
          <a:xfrm>
            <a:off x="5450351" y="1701801"/>
            <a:ext cx="6240000" cy="4679950"/>
          </a:xfrm>
        </p:spPr>
        <p:txBody>
          <a:bodyPr/>
          <a:lstStyle/>
          <a:p>
            <a:r>
              <a:rPr lang="en-US" noProof="0"/>
              <a:t>Click icon to add picture</a:t>
            </a:r>
          </a:p>
        </p:txBody>
      </p:sp>
      <p:sp>
        <p:nvSpPr>
          <p:cNvPr id="6" name="Content Placeholder 3"/>
          <p:cNvSpPr>
            <a:spLocks noGrp="1"/>
          </p:cNvSpPr>
          <p:nvPr>
            <p:ph sz="quarter" idx="10"/>
          </p:nvPr>
        </p:nvSpPr>
        <p:spPr>
          <a:xfrm>
            <a:off x="501651" y="1665289"/>
            <a:ext cx="4456429" cy="4716463"/>
          </a:xfrm>
          <a:prstGeom prst="rect">
            <a:avLst/>
          </a:prstGeom>
        </p:spPr>
        <p:txBody>
          <a:bodyPr/>
          <a:lstStyle>
            <a:lvl1pPr>
              <a:tabLst>
                <a:tab pos="5029200" algn="r"/>
              </a:tabLst>
              <a:defRPr>
                <a:latin typeface="+mn-lt"/>
              </a:defRPr>
            </a:lvl1pPr>
            <a:lvl2pPr>
              <a:tabLst>
                <a:tab pos="5029200" algn="r"/>
              </a:tabLst>
              <a:defRPr>
                <a:latin typeface="+mj-lt"/>
              </a:defRPr>
            </a:lvl2pPr>
            <a:lvl3pPr>
              <a:tabLst>
                <a:tab pos="5029200" algn="r"/>
              </a:tabLst>
              <a:defRPr>
                <a:latin typeface="+mn-lt"/>
              </a:defRPr>
            </a:lvl3pPr>
            <a:lvl4pPr>
              <a:tabLst>
                <a:tab pos="5029200" algn="r"/>
              </a:tabLst>
              <a:defRPr>
                <a:latin typeface="+mn-lt"/>
              </a:defRPr>
            </a:lvl4pPr>
            <a:lvl5pPr>
              <a:tabLst>
                <a:tab pos="5029200" algn="r"/>
              </a:tabLst>
              <a:defRPr baseline="0">
                <a:latin typeface="+mn-lt"/>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946785282"/>
      </p:ext>
    </p:extLst>
  </p:cSld>
  <p:clrMapOvr>
    <a:masterClrMapping/>
  </p:clrMapOvr>
  <p:transition>
    <p:fade/>
  </p:transition>
  <p:hf hdr="0" dt="0"/>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Title &amp; 1 column text">
    <p:spTree>
      <p:nvGrpSpPr>
        <p:cNvPr id="1" name=""/>
        <p:cNvGrpSpPr/>
        <p:nvPr/>
      </p:nvGrpSpPr>
      <p:grpSpPr>
        <a:xfrm>
          <a:off x="0" y="0"/>
          <a:ext cx="0" cy="0"/>
          <a:chOff x="0" y="0"/>
          <a:chExt cx="0" cy="0"/>
        </a:xfrm>
      </p:grpSpPr>
      <p:sp>
        <p:nvSpPr>
          <p:cNvPr id="2" name="Title 1"/>
          <p:cNvSpPr>
            <a:spLocks noGrp="1"/>
          </p:cNvSpPr>
          <p:nvPr>
            <p:ph type="title"/>
          </p:nvPr>
        </p:nvSpPr>
        <p:spPr>
          <a:xfrm>
            <a:off x="501651" y="317501"/>
            <a:ext cx="11188700" cy="698500"/>
          </a:xfrm>
        </p:spPr>
        <p:txBody>
          <a:bodyPr/>
          <a:lstStyle/>
          <a:p>
            <a:r>
              <a:rPr lang="en-US"/>
              <a:t>Click to edit Master title style</a:t>
            </a:r>
          </a:p>
        </p:txBody>
      </p:sp>
      <p:sp>
        <p:nvSpPr>
          <p:cNvPr id="14" name="Text Placeholder 18"/>
          <p:cNvSpPr>
            <a:spLocks noGrp="1"/>
          </p:cNvSpPr>
          <p:nvPr>
            <p:ph idx="1"/>
          </p:nvPr>
        </p:nvSpPr>
        <p:spPr>
          <a:xfrm>
            <a:off x="501651" y="1665289"/>
            <a:ext cx="11165416" cy="4716463"/>
          </a:xfrm>
          <a:prstGeom prst="rect">
            <a:avLst/>
          </a:prstGeom>
        </p:spPr>
        <p:txBody>
          <a:bodyPr vert="horz" lIns="0" tIns="0" rIns="0" bIns="0" rtlCol="0">
            <a:normAutofit/>
          </a:bodyPr>
          <a:lstStyle>
            <a:lvl1pPr>
              <a:defRPr>
                <a:latin typeface="+mn-lt"/>
              </a:defRPr>
            </a:lvl1pPr>
            <a:lvl2pPr>
              <a:defRPr>
                <a:latin typeface="+mj-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018851731"/>
      </p:ext>
    </p:extLst>
  </p:cSld>
  <p:clrMapOvr>
    <a:masterClrMapping/>
  </p:clrMapOvr>
  <p:transition>
    <p:fade/>
  </p:transition>
  <p:hf hdr="0" dt="0"/>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501651" y="651600"/>
            <a:ext cx="11162349"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4" name="Title Placeholder 1"/>
          <p:cNvSpPr>
            <a:spLocks noGrp="1"/>
          </p:cNvSpPr>
          <p:nvPr>
            <p:ph type="title"/>
          </p:nvPr>
        </p:nvSpPr>
        <p:spPr>
          <a:xfrm>
            <a:off x="501651" y="317500"/>
            <a:ext cx="11162349" cy="698501"/>
          </a:xfrm>
          <a:prstGeom prst="rect">
            <a:avLst/>
          </a:prstGeom>
        </p:spPr>
        <p:txBody>
          <a:bodyPr vert="horz" lIns="0" tIns="0" rIns="0" bIns="0" rtlCol="0" anchor="t" anchorCtr="0">
            <a:noAutofit/>
          </a:bodyPr>
          <a:lstStyle>
            <a:lvl1pPr>
              <a:defRPr/>
            </a:lvl1pPr>
          </a:lstStyle>
          <a:p>
            <a:r>
              <a:rPr lang="en-US" noProof="0"/>
              <a:t>Click to edit Master title style</a:t>
            </a:r>
          </a:p>
        </p:txBody>
      </p:sp>
      <p:sp>
        <p:nvSpPr>
          <p:cNvPr id="8" name="Text Placeholder 18"/>
          <p:cNvSpPr>
            <a:spLocks noGrp="1"/>
          </p:cNvSpPr>
          <p:nvPr>
            <p:ph idx="1"/>
          </p:nvPr>
        </p:nvSpPr>
        <p:spPr>
          <a:xfrm>
            <a:off x="501651" y="1700213"/>
            <a:ext cx="11165416" cy="4678986"/>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421747307"/>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Title, subtitle &amp; 1 column - large">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501651" y="651600"/>
            <a:ext cx="11162349" cy="757255"/>
          </a:xfrm>
          <a:prstGeom prst="rect">
            <a:avLst/>
          </a:prstGeom>
        </p:spPr>
        <p:txBody>
          <a:bodyPr lIns="0" tIns="0" rIns="0" bIns="0">
            <a:noAutofit/>
          </a:bodyPr>
          <a:lstStyle>
            <a:lvl1pPr marL="0" indent="0">
              <a:buNone/>
              <a:defRPr sz="1800" b="0">
                <a:solidFill>
                  <a:srgbClr val="575757"/>
                </a:solidFill>
              </a:defRPr>
            </a:lvl1pPr>
          </a:lstStyle>
          <a:p>
            <a:pPr lvl="0"/>
            <a:r>
              <a:rPr lang="en-US" noProof="0"/>
              <a:t>Click to add subtitle</a:t>
            </a:r>
          </a:p>
        </p:txBody>
      </p:sp>
      <p:sp>
        <p:nvSpPr>
          <p:cNvPr id="14" name="Title Placeholder 1"/>
          <p:cNvSpPr>
            <a:spLocks noGrp="1"/>
          </p:cNvSpPr>
          <p:nvPr>
            <p:ph type="title"/>
          </p:nvPr>
        </p:nvSpPr>
        <p:spPr>
          <a:xfrm>
            <a:off x="501651" y="317500"/>
            <a:ext cx="11162349" cy="698501"/>
          </a:xfrm>
          <a:prstGeom prst="rect">
            <a:avLst/>
          </a:prstGeom>
        </p:spPr>
        <p:txBody>
          <a:bodyPr vert="horz" lIns="0" tIns="0" rIns="0" bIns="0" rtlCol="0" anchor="t" anchorCtr="0">
            <a:noAutofit/>
          </a:bodyPr>
          <a:lstStyle>
            <a:lvl1pPr>
              <a:defRPr/>
            </a:lvl1pPr>
          </a:lstStyle>
          <a:p>
            <a:r>
              <a:rPr lang="en-US" noProof="0"/>
              <a:t>Click to edit Master title style</a:t>
            </a:r>
          </a:p>
        </p:txBody>
      </p:sp>
      <p:sp>
        <p:nvSpPr>
          <p:cNvPr id="8" name="Text Placeholder 18"/>
          <p:cNvSpPr>
            <a:spLocks noGrp="1"/>
          </p:cNvSpPr>
          <p:nvPr>
            <p:ph idx="1"/>
          </p:nvPr>
        </p:nvSpPr>
        <p:spPr>
          <a:xfrm>
            <a:off x="501651" y="1700213"/>
            <a:ext cx="11165416" cy="4678986"/>
          </a:xfrm>
          <a:prstGeom prst="rect">
            <a:avLst/>
          </a:prstGeom>
        </p:spPr>
        <p:txBody>
          <a:bodyPr vert="horz" lIns="0" tIns="0" rIns="0" bIns="0" rtlCol="0">
            <a:normAutofit/>
          </a:bodyPr>
          <a:lstStyle>
            <a:lvl1pPr>
              <a:defRPr sz="16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66307220"/>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Title, subtitle &amp; chart">
    <p:spTree>
      <p:nvGrpSpPr>
        <p:cNvPr id="1" name=""/>
        <p:cNvGrpSpPr/>
        <p:nvPr/>
      </p:nvGrpSpPr>
      <p:grpSpPr>
        <a:xfrm>
          <a:off x="0" y="0"/>
          <a:ext cx="0" cy="0"/>
          <a:chOff x="0" y="0"/>
          <a:chExt cx="0" cy="0"/>
        </a:xfrm>
      </p:grpSpPr>
      <p:sp>
        <p:nvSpPr>
          <p:cNvPr id="15"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6" name="Title Placeholder 1"/>
          <p:cNvSpPr>
            <a:spLocks noGrp="1"/>
          </p:cNvSpPr>
          <p:nvPr>
            <p:ph type="title" hasCustomPrompt="1"/>
          </p:nvPr>
        </p:nvSpPr>
        <p:spPr>
          <a:xfrm>
            <a:off x="501650" y="317500"/>
            <a:ext cx="11188700" cy="698501"/>
          </a:xfrm>
          <a:prstGeom prst="rect">
            <a:avLst/>
          </a:prstGeom>
        </p:spPr>
        <p:txBody>
          <a:bodyPr vert="horz" lIns="0" tIns="0" rIns="0" bIns="0" rtlCol="0" anchor="t" anchorCtr="0">
            <a:noAutofit/>
          </a:bodyPr>
          <a:lstStyle>
            <a:lvl1pPr>
              <a:defRPr/>
            </a:lvl1pPr>
          </a:lstStyle>
          <a:p>
            <a:r>
              <a:rPr lang="en-US"/>
              <a:t>Click to add title</a:t>
            </a:r>
          </a:p>
        </p:txBody>
      </p:sp>
      <p:sp>
        <p:nvSpPr>
          <p:cNvPr id="17" name="Chart Placeholder 3"/>
          <p:cNvSpPr>
            <a:spLocks noGrp="1"/>
          </p:cNvSpPr>
          <p:nvPr>
            <p:ph type="chart" sz="quarter" idx="15"/>
          </p:nvPr>
        </p:nvSpPr>
        <p:spPr>
          <a:xfrm>
            <a:off x="501652" y="2052000"/>
            <a:ext cx="11188699" cy="4069013"/>
          </a:xfrm>
          <a:prstGeom prst="rect">
            <a:avLst/>
          </a:prstGeom>
        </p:spPr>
        <p:txBody>
          <a:bodyPr/>
          <a:lstStyle/>
          <a:p>
            <a:r>
              <a:rPr lang="en-US"/>
              <a:t>Click icon to add chart</a:t>
            </a:r>
            <a:endParaRPr lang="en-GB"/>
          </a:p>
        </p:txBody>
      </p:sp>
      <p:sp>
        <p:nvSpPr>
          <p:cNvPr id="18" name="Text Placeholder 8"/>
          <p:cNvSpPr>
            <a:spLocks noGrp="1"/>
          </p:cNvSpPr>
          <p:nvPr>
            <p:ph type="body" sz="quarter" idx="18"/>
          </p:nvPr>
        </p:nvSpPr>
        <p:spPr>
          <a:xfrm>
            <a:off x="501652" y="1700214"/>
            <a:ext cx="11188699" cy="357187"/>
          </a:xfrm>
        </p:spPr>
        <p:txBody>
          <a:bodyPr/>
          <a:lstStyle/>
          <a:p>
            <a:pPr lvl="0"/>
            <a:r>
              <a:rPr lang="en-US" noProof="0"/>
              <a:t>Click to edit Master text styles</a:t>
            </a:r>
          </a:p>
        </p:txBody>
      </p:sp>
      <p:sp>
        <p:nvSpPr>
          <p:cNvPr id="19" name="Text Placeholder 7"/>
          <p:cNvSpPr>
            <a:spLocks noGrp="1"/>
          </p:cNvSpPr>
          <p:nvPr>
            <p:ph type="body" sz="quarter" idx="23"/>
          </p:nvPr>
        </p:nvSpPr>
        <p:spPr>
          <a:xfrm>
            <a:off x="501651" y="6121014"/>
            <a:ext cx="11188700" cy="260737"/>
          </a:xfrm>
        </p:spPr>
        <p:txBody>
          <a:bodyPr>
            <a:normAutofit/>
          </a:bodyPr>
          <a:lstStyle>
            <a:lvl1pPr>
              <a:spcAft>
                <a:spcPts val="0"/>
              </a:spcAft>
              <a:defRPr sz="900"/>
            </a:lvl1pPr>
          </a:lstStyle>
          <a:p>
            <a:pPr lvl="0"/>
            <a:r>
              <a:rPr lang="en-US"/>
              <a:t>Click to edit Master text styles</a:t>
            </a:r>
          </a:p>
        </p:txBody>
      </p:sp>
    </p:spTree>
    <p:extLst>
      <p:ext uri="{BB962C8B-B14F-4D97-AF65-F5344CB8AC3E}">
        <p14:creationId xmlns:p14="http://schemas.microsoft.com/office/powerpoint/2010/main" val="162685689"/>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3 chart">
    <p:spTree>
      <p:nvGrpSpPr>
        <p:cNvPr id="1" name=""/>
        <p:cNvGrpSpPr/>
        <p:nvPr/>
      </p:nvGrpSpPr>
      <p:grpSpPr>
        <a:xfrm>
          <a:off x="0" y="0"/>
          <a:ext cx="0" cy="0"/>
          <a:chOff x="0" y="0"/>
          <a:chExt cx="0" cy="0"/>
        </a:xfrm>
      </p:grpSpPr>
      <p:sp>
        <p:nvSpPr>
          <p:cNvPr id="15" name="Text Placeholder 8"/>
          <p:cNvSpPr>
            <a:spLocks noGrp="1"/>
          </p:cNvSpPr>
          <p:nvPr>
            <p:ph type="body" sz="quarter" idx="13" hasCustomPrompt="1"/>
          </p:nvPr>
        </p:nvSpPr>
        <p:spPr>
          <a:xfrm>
            <a:off x="501651" y="651600"/>
            <a:ext cx="11188700" cy="757255"/>
          </a:xfrm>
          <a:prstGeom prst="rect">
            <a:avLst/>
          </a:prstGeom>
        </p:spPr>
        <p:txBody>
          <a:bodyPr lIns="0" tIns="0" rIns="0" bIns="0">
            <a:noAutofit/>
          </a:bodyPr>
          <a:lstStyle>
            <a:lvl1pPr marL="0" indent="0">
              <a:buNone/>
              <a:defRPr sz="1800" b="0">
                <a:solidFill>
                  <a:srgbClr val="575757"/>
                </a:solidFill>
              </a:defRPr>
            </a:lvl1pPr>
          </a:lstStyle>
          <a:p>
            <a:pPr lvl="0"/>
            <a:r>
              <a:rPr lang="en-US"/>
              <a:t>Click to add subtitle</a:t>
            </a:r>
          </a:p>
        </p:txBody>
      </p:sp>
      <p:sp>
        <p:nvSpPr>
          <p:cNvPr id="16" name="Title Placeholder 1"/>
          <p:cNvSpPr>
            <a:spLocks noGrp="1"/>
          </p:cNvSpPr>
          <p:nvPr>
            <p:ph type="title" hasCustomPrompt="1"/>
          </p:nvPr>
        </p:nvSpPr>
        <p:spPr>
          <a:xfrm>
            <a:off x="501650" y="317500"/>
            <a:ext cx="11188700" cy="698501"/>
          </a:xfrm>
          <a:prstGeom prst="rect">
            <a:avLst/>
          </a:prstGeom>
        </p:spPr>
        <p:txBody>
          <a:bodyPr vert="horz" lIns="0" tIns="0" rIns="0" bIns="0" rtlCol="0" anchor="t" anchorCtr="0">
            <a:noAutofit/>
          </a:bodyPr>
          <a:lstStyle>
            <a:lvl1pPr>
              <a:defRPr/>
            </a:lvl1pPr>
          </a:lstStyle>
          <a:p>
            <a:r>
              <a:rPr lang="en-US"/>
              <a:t>Click to add title</a:t>
            </a:r>
          </a:p>
        </p:txBody>
      </p:sp>
      <p:sp>
        <p:nvSpPr>
          <p:cNvPr id="17" name="Chart Placeholder 3"/>
          <p:cNvSpPr>
            <a:spLocks noGrp="1"/>
          </p:cNvSpPr>
          <p:nvPr>
            <p:ph type="chart" sz="quarter" idx="15"/>
          </p:nvPr>
        </p:nvSpPr>
        <p:spPr>
          <a:xfrm>
            <a:off x="504000" y="2051999"/>
            <a:ext cx="3549549" cy="4069014"/>
          </a:xfrm>
          <a:prstGeom prst="rect">
            <a:avLst/>
          </a:prstGeom>
        </p:spPr>
        <p:txBody>
          <a:bodyPr/>
          <a:lstStyle/>
          <a:p>
            <a:r>
              <a:rPr lang="en-US" noProof="0"/>
              <a:t>Click icon to add chart</a:t>
            </a:r>
          </a:p>
        </p:txBody>
      </p:sp>
      <p:sp>
        <p:nvSpPr>
          <p:cNvPr id="18" name="Text Placeholder 8"/>
          <p:cNvSpPr>
            <a:spLocks noGrp="1"/>
          </p:cNvSpPr>
          <p:nvPr>
            <p:ph type="body" sz="quarter" idx="18"/>
          </p:nvPr>
        </p:nvSpPr>
        <p:spPr>
          <a:xfrm>
            <a:off x="501650" y="1665289"/>
            <a:ext cx="3562351" cy="392112"/>
          </a:xfrm>
        </p:spPr>
        <p:txBody>
          <a:bodyPr/>
          <a:lstStyle/>
          <a:p>
            <a:pPr lvl="0"/>
            <a:r>
              <a:rPr lang="en-US" noProof="0"/>
              <a:t>Click to edit Master text styles</a:t>
            </a:r>
          </a:p>
        </p:txBody>
      </p:sp>
      <p:sp>
        <p:nvSpPr>
          <p:cNvPr id="7" name="Chart Placeholder 3"/>
          <p:cNvSpPr>
            <a:spLocks noGrp="1"/>
          </p:cNvSpPr>
          <p:nvPr>
            <p:ph type="chart" sz="quarter" idx="19"/>
          </p:nvPr>
        </p:nvSpPr>
        <p:spPr>
          <a:xfrm>
            <a:off x="4303184" y="2051999"/>
            <a:ext cx="3561616" cy="4069014"/>
          </a:xfrm>
          <a:prstGeom prst="rect">
            <a:avLst/>
          </a:prstGeom>
        </p:spPr>
        <p:txBody>
          <a:bodyPr/>
          <a:lstStyle/>
          <a:p>
            <a:r>
              <a:rPr lang="en-US" noProof="0"/>
              <a:t>Click icon to add chart</a:t>
            </a:r>
          </a:p>
        </p:txBody>
      </p:sp>
      <p:sp>
        <p:nvSpPr>
          <p:cNvPr id="8" name="Text Placeholder 8"/>
          <p:cNvSpPr>
            <a:spLocks noGrp="1"/>
          </p:cNvSpPr>
          <p:nvPr>
            <p:ph type="body" sz="quarter" idx="20"/>
          </p:nvPr>
        </p:nvSpPr>
        <p:spPr>
          <a:xfrm>
            <a:off x="4303185" y="1665289"/>
            <a:ext cx="3561615" cy="392112"/>
          </a:xfrm>
        </p:spPr>
        <p:txBody>
          <a:bodyPr/>
          <a:lstStyle/>
          <a:p>
            <a:pPr lvl="0"/>
            <a:r>
              <a:rPr lang="en-US" noProof="0"/>
              <a:t>Click to edit Master text styles</a:t>
            </a:r>
          </a:p>
        </p:txBody>
      </p:sp>
      <p:sp>
        <p:nvSpPr>
          <p:cNvPr id="9" name="Chart Placeholder 3"/>
          <p:cNvSpPr>
            <a:spLocks noGrp="1"/>
          </p:cNvSpPr>
          <p:nvPr>
            <p:ph type="chart" sz="quarter" idx="21"/>
          </p:nvPr>
        </p:nvSpPr>
        <p:spPr>
          <a:xfrm>
            <a:off x="8126397" y="2051999"/>
            <a:ext cx="3563953" cy="4069014"/>
          </a:xfrm>
          <a:prstGeom prst="rect">
            <a:avLst/>
          </a:prstGeom>
        </p:spPr>
        <p:txBody>
          <a:bodyPr/>
          <a:lstStyle/>
          <a:p>
            <a:r>
              <a:rPr lang="en-US" noProof="0"/>
              <a:t>Click icon to add chart</a:t>
            </a:r>
          </a:p>
        </p:txBody>
      </p:sp>
      <p:sp>
        <p:nvSpPr>
          <p:cNvPr id="10" name="Text Placeholder 8"/>
          <p:cNvSpPr>
            <a:spLocks noGrp="1"/>
          </p:cNvSpPr>
          <p:nvPr>
            <p:ph type="body" sz="quarter" idx="22"/>
          </p:nvPr>
        </p:nvSpPr>
        <p:spPr>
          <a:xfrm>
            <a:off x="8126396" y="1659145"/>
            <a:ext cx="3563955" cy="398256"/>
          </a:xfrm>
        </p:spPr>
        <p:txBody>
          <a:bodyPr/>
          <a:lstStyle/>
          <a:p>
            <a:pPr lvl="0"/>
            <a:r>
              <a:rPr lang="en-US" noProof="0"/>
              <a:t>Click to edit Master text styles</a:t>
            </a:r>
          </a:p>
        </p:txBody>
      </p:sp>
      <p:sp>
        <p:nvSpPr>
          <p:cNvPr id="12" name="Text Placeholder 7"/>
          <p:cNvSpPr>
            <a:spLocks noGrp="1"/>
          </p:cNvSpPr>
          <p:nvPr>
            <p:ph type="body" sz="quarter" idx="23"/>
          </p:nvPr>
        </p:nvSpPr>
        <p:spPr>
          <a:xfrm>
            <a:off x="501649" y="6121014"/>
            <a:ext cx="11165419" cy="260737"/>
          </a:xfrm>
        </p:spPr>
        <p:txBody>
          <a:bodyPr>
            <a:normAutofit/>
          </a:bodyPr>
          <a:lstStyle>
            <a:lvl1pPr>
              <a:spcAft>
                <a:spcPts val="0"/>
              </a:spcAft>
              <a:defRPr sz="900"/>
            </a:lvl1pPr>
          </a:lstStyle>
          <a:p>
            <a:pPr lvl="0"/>
            <a:r>
              <a:rPr lang="en-US" noProof="0"/>
              <a:t>Click to edit Master text styles</a:t>
            </a:r>
          </a:p>
        </p:txBody>
      </p:sp>
    </p:spTree>
    <p:extLst>
      <p:ext uri="{BB962C8B-B14F-4D97-AF65-F5344CB8AC3E}">
        <p14:creationId xmlns:p14="http://schemas.microsoft.com/office/powerpoint/2010/main" val="356383963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50" Type="http://schemas.openxmlformats.org/officeDocument/2006/relationships/image" Target="../media/image1.emf"/><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oleObject" Target="../embeddings/oleObject1.bin"/><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tags" Target="../tags/tag2.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59.xml"/><Relationship Id="rId18" Type="http://schemas.openxmlformats.org/officeDocument/2006/relationships/slideLayout" Target="../slideLayouts/slideLayout64.xml"/><Relationship Id="rId26" Type="http://schemas.openxmlformats.org/officeDocument/2006/relationships/slideLayout" Target="../slideLayouts/slideLayout72.xml"/><Relationship Id="rId39" Type="http://schemas.openxmlformats.org/officeDocument/2006/relationships/slideLayout" Target="../slideLayouts/slideLayout85.xml"/><Relationship Id="rId21" Type="http://schemas.openxmlformats.org/officeDocument/2006/relationships/slideLayout" Target="../slideLayouts/slideLayout67.xml"/><Relationship Id="rId34" Type="http://schemas.openxmlformats.org/officeDocument/2006/relationships/slideLayout" Target="../slideLayouts/slideLayout80.xml"/><Relationship Id="rId42" Type="http://schemas.openxmlformats.org/officeDocument/2006/relationships/theme" Target="../theme/theme2.xml"/><Relationship Id="rId7" Type="http://schemas.openxmlformats.org/officeDocument/2006/relationships/slideLayout" Target="../slideLayouts/slideLayout53.xml"/><Relationship Id="rId2" Type="http://schemas.openxmlformats.org/officeDocument/2006/relationships/slideLayout" Target="../slideLayouts/slideLayout48.xml"/><Relationship Id="rId16" Type="http://schemas.openxmlformats.org/officeDocument/2006/relationships/slideLayout" Target="../slideLayouts/slideLayout62.xml"/><Relationship Id="rId29" Type="http://schemas.openxmlformats.org/officeDocument/2006/relationships/slideLayout" Target="../slideLayouts/slideLayout75.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slideLayout" Target="../slideLayouts/slideLayout57.xml"/><Relationship Id="rId24" Type="http://schemas.openxmlformats.org/officeDocument/2006/relationships/slideLayout" Target="../slideLayouts/slideLayout70.xml"/><Relationship Id="rId32" Type="http://schemas.openxmlformats.org/officeDocument/2006/relationships/slideLayout" Target="../slideLayouts/slideLayout78.xml"/><Relationship Id="rId37" Type="http://schemas.openxmlformats.org/officeDocument/2006/relationships/slideLayout" Target="../slideLayouts/slideLayout83.xml"/><Relationship Id="rId40" Type="http://schemas.openxmlformats.org/officeDocument/2006/relationships/slideLayout" Target="../slideLayouts/slideLayout86.xml"/><Relationship Id="rId45" Type="http://schemas.openxmlformats.org/officeDocument/2006/relationships/image" Target="../media/image1.emf"/><Relationship Id="rId5" Type="http://schemas.openxmlformats.org/officeDocument/2006/relationships/slideLayout" Target="../slideLayouts/slideLayout51.xml"/><Relationship Id="rId15" Type="http://schemas.openxmlformats.org/officeDocument/2006/relationships/slideLayout" Target="../slideLayouts/slideLayout61.xml"/><Relationship Id="rId23" Type="http://schemas.openxmlformats.org/officeDocument/2006/relationships/slideLayout" Target="../slideLayouts/slideLayout69.xml"/><Relationship Id="rId28" Type="http://schemas.openxmlformats.org/officeDocument/2006/relationships/slideLayout" Target="../slideLayouts/slideLayout74.xml"/><Relationship Id="rId36" Type="http://schemas.openxmlformats.org/officeDocument/2006/relationships/slideLayout" Target="../slideLayouts/slideLayout82.xml"/><Relationship Id="rId10" Type="http://schemas.openxmlformats.org/officeDocument/2006/relationships/slideLayout" Target="../slideLayouts/slideLayout56.xml"/><Relationship Id="rId19" Type="http://schemas.openxmlformats.org/officeDocument/2006/relationships/slideLayout" Target="../slideLayouts/slideLayout65.xml"/><Relationship Id="rId31" Type="http://schemas.openxmlformats.org/officeDocument/2006/relationships/slideLayout" Target="../slideLayouts/slideLayout77.xml"/><Relationship Id="rId44" Type="http://schemas.openxmlformats.org/officeDocument/2006/relationships/oleObject" Target="../embeddings/oleObject2.bin"/><Relationship Id="rId4" Type="http://schemas.openxmlformats.org/officeDocument/2006/relationships/slideLayout" Target="../slideLayouts/slideLayout50.xml"/><Relationship Id="rId9" Type="http://schemas.openxmlformats.org/officeDocument/2006/relationships/slideLayout" Target="../slideLayouts/slideLayout55.xml"/><Relationship Id="rId14" Type="http://schemas.openxmlformats.org/officeDocument/2006/relationships/slideLayout" Target="../slideLayouts/slideLayout60.xml"/><Relationship Id="rId22" Type="http://schemas.openxmlformats.org/officeDocument/2006/relationships/slideLayout" Target="../slideLayouts/slideLayout68.xml"/><Relationship Id="rId27" Type="http://schemas.openxmlformats.org/officeDocument/2006/relationships/slideLayout" Target="../slideLayouts/slideLayout73.xml"/><Relationship Id="rId30" Type="http://schemas.openxmlformats.org/officeDocument/2006/relationships/slideLayout" Target="../slideLayouts/slideLayout76.xml"/><Relationship Id="rId35" Type="http://schemas.openxmlformats.org/officeDocument/2006/relationships/slideLayout" Target="../slideLayouts/slideLayout81.xml"/><Relationship Id="rId43" Type="http://schemas.openxmlformats.org/officeDocument/2006/relationships/tags" Target="../tags/tag3.xml"/><Relationship Id="rId8" Type="http://schemas.openxmlformats.org/officeDocument/2006/relationships/slideLayout" Target="../slideLayouts/slideLayout54.xml"/><Relationship Id="rId3" Type="http://schemas.openxmlformats.org/officeDocument/2006/relationships/slideLayout" Target="../slideLayouts/slideLayout49.xml"/><Relationship Id="rId12" Type="http://schemas.openxmlformats.org/officeDocument/2006/relationships/slideLayout" Target="../slideLayouts/slideLayout58.xml"/><Relationship Id="rId17" Type="http://schemas.openxmlformats.org/officeDocument/2006/relationships/slideLayout" Target="../slideLayouts/slideLayout63.xml"/><Relationship Id="rId25" Type="http://schemas.openxmlformats.org/officeDocument/2006/relationships/slideLayout" Target="../slideLayouts/slideLayout71.xml"/><Relationship Id="rId33" Type="http://schemas.openxmlformats.org/officeDocument/2006/relationships/slideLayout" Target="../slideLayouts/slideLayout79.xml"/><Relationship Id="rId38" Type="http://schemas.openxmlformats.org/officeDocument/2006/relationships/slideLayout" Target="../slideLayouts/slideLayout84.xml"/><Relationship Id="rId20" Type="http://schemas.openxmlformats.org/officeDocument/2006/relationships/slideLayout" Target="../slideLayouts/slideLayout66.xml"/><Relationship Id="rId41" Type="http://schemas.openxmlformats.org/officeDocument/2006/relationships/slideLayout" Target="../slideLayouts/slideLayout87.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100.xml"/><Relationship Id="rId18" Type="http://schemas.openxmlformats.org/officeDocument/2006/relationships/slideLayout" Target="../slideLayouts/slideLayout105.xml"/><Relationship Id="rId26" Type="http://schemas.openxmlformats.org/officeDocument/2006/relationships/slideLayout" Target="../slideLayouts/slideLayout113.xml"/><Relationship Id="rId39" Type="http://schemas.openxmlformats.org/officeDocument/2006/relationships/slideLayout" Target="../slideLayouts/slideLayout126.xml"/><Relationship Id="rId21" Type="http://schemas.openxmlformats.org/officeDocument/2006/relationships/slideLayout" Target="../slideLayouts/slideLayout108.xml"/><Relationship Id="rId34" Type="http://schemas.openxmlformats.org/officeDocument/2006/relationships/slideLayout" Target="../slideLayouts/slideLayout121.xml"/><Relationship Id="rId42" Type="http://schemas.openxmlformats.org/officeDocument/2006/relationships/slideLayout" Target="../slideLayouts/slideLayout129.xml"/><Relationship Id="rId47" Type="http://schemas.openxmlformats.org/officeDocument/2006/relationships/slideLayout" Target="../slideLayouts/slideLayout134.xml"/><Relationship Id="rId50" Type="http://schemas.openxmlformats.org/officeDocument/2006/relationships/slideLayout" Target="../slideLayouts/slideLayout137.xml"/><Relationship Id="rId55" Type="http://schemas.openxmlformats.org/officeDocument/2006/relationships/slideLayout" Target="../slideLayouts/slideLayout142.xml"/><Relationship Id="rId7" Type="http://schemas.openxmlformats.org/officeDocument/2006/relationships/slideLayout" Target="../slideLayouts/slideLayout94.xml"/><Relationship Id="rId2" Type="http://schemas.openxmlformats.org/officeDocument/2006/relationships/slideLayout" Target="../slideLayouts/slideLayout89.xml"/><Relationship Id="rId16" Type="http://schemas.openxmlformats.org/officeDocument/2006/relationships/slideLayout" Target="../slideLayouts/slideLayout103.xml"/><Relationship Id="rId29" Type="http://schemas.openxmlformats.org/officeDocument/2006/relationships/slideLayout" Target="../slideLayouts/slideLayout116.xml"/><Relationship Id="rId11" Type="http://schemas.openxmlformats.org/officeDocument/2006/relationships/slideLayout" Target="../slideLayouts/slideLayout98.xml"/><Relationship Id="rId24" Type="http://schemas.openxmlformats.org/officeDocument/2006/relationships/slideLayout" Target="../slideLayouts/slideLayout111.xml"/><Relationship Id="rId32" Type="http://schemas.openxmlformats.org/officeDocument/2006/relationships/slideLayout" Target="../slideLayouts/slideLayout119.xml"/><Relationship Id="rId37" Type="http://schemas.openxmlformats.org/officeDocument/2006/relationships/slideLayout" Target="../slideLayouts/slideLayout124.xml"/><Relationship Id="rId40" Type="http://schemas.openxmlformats.org/officeDocument/2006/relationships/slideLayout" Target="../slideLayouts/slideLayout127.xml"/><Relationship Id="rId45" Type="http://schemas.openxmlformats.org/officeDocument/2006/relationships/slideLayout" Target="../slideLayouts/slideLayout132.xml"/><Relationship Id="rId53" Type="http://schemas.openxmlformats.org/officeDocument/2006/relationships/slideLayout" Target="../slideLayouts/slideLayout140.xml"/><Relationship Id="rId58" Type="http://schemas.openxmlformats.org/officeDocument/2006/relationships/tags" Target="../tags/tag4.xml"/><Relationship Id="rId5" Type="http://schemas.openxmlformats.org/officeDocument/2006/relationships/slideLayout" Target="../slideLayouts/slideLayout92.xml"/><Relationship Id="rId19" Type="http://schemas.openxmlformats.org/officeDocument/2006/relationships/slideLayout" Target="../slideLayouts/slideLayout106.xml"/><Relationship Id="rId4" Type="http://schemas.openxmlformats.org/officeDocument/2006/relationships/slideLayout" Target="../slideLayouts/slideLayout91.xml"/><Relationship Id="rId9" Type="http://schemas.openxmlformats.org/officeDocument/2006/relationships/slideLayout" Target="../slideLayouts/slideLayout96.xml"/><Relationship Id="rId14" Type="http://schemas.openxmlformats.org/officeDocument/2006/relationships/slideLayout" Target="../slideLayouts/slideLayout101.xml"/><Relationship Id="rId22" Type="http://schemas.openxmlformats.org/officeDocument/2006/relationships/slideLayout" Target="../slideLayouts/slideLayout109.xml"/><Relationship Id="rId27" Type="http://schemas.openxmlformats.org/officeDocument/2006/relationships/slideLayout" Target="../slideLayouts/slideLayout114.xml"/><Relationship Id="rId30" Type="http://schemas.openxmlformats.org/officeDocument/2006/relationships/slideLayout" Target="../slideLayouts/slideLayout117.xml"/><Relationship Id="rId35" Type="http://schemas.openxmlformats.org/officeDocument/2006/relationships/slideLayout" Target="../slideLayouts/slideLayout122.xml"/><Relationship Id="rId43" Type="http://schemas.openxmlformats.org/officeDocument/2006/relationships/slideLayout" Target="../slideLayouts/slideLayout130.xml"/><Relationship Id="rId48" Type="http://schemas.openxmlformats.org/officeDocument/2006/relationships/slideLayout" Target="../slideLayouts/slideLayout135.xml"/><Relationship Id="rId56" Type="http://schemas.openxmlformats.org/officeDocument/2006/relationships/slideLayout" Target="../slideLayouts/slideLayout143.xml"/><Relationship Id="rId8" Type="http://schemas.openxmlformats.org/officeDocument/2006/relationships/slideLayout" Target="../slideLayouts/slideLayout95.xml"/><Relationship Id="rId51" Type="http://schemas.openxmlformats.org/officeDocument/2006/relationships/slideLayout" Target="../slideLayouts/slideLayout138.xml"/><Relationship Id="rId3" Type="http://schemas.openxmlformats.org/officeDocument/2006/relationships/slideLayout" Target="../slideLayouts/slideLayout90.xml"/><Relationship Id="rId12" Type="http://schemas.openxmlformats.org/officeDocument/2006/relationships/slideLayout" Target="../slideLayouts/slideLayout99.xml"/><Relationship Id="rId17" Type="http://schemas.openxmlformats.org/officeDocument/2006/relationships/slideLayout" Target="../slideLayouts/slideLayout104.xml"/><Relationship Id="rId25" Type="http://schemas.openxmlformats.org/officeDocument/2006/relationships/slideLayout" Target="../slideLayouts/slideLayout112.xml"/><Relationship Id="rId33" Type="http://schemas.openxmlformats.org/officeDocument/2006/relationships/slideLayout" Target="../slideLayouts/slideLayout120.xml"/><Relationship Id="rId38" Type="http://schemas.openxmlformats.org/officeDocument/2006/relationships/slideLayout" Target="../slideLayouts/slideLayout125.xml"/><Relationship Id="rId46" Type="http://schemas.openxmlformats.org/officeDocument/2006/relationships/slideLayout" Target="../slideLayouts/slideLayout133.xml"/><Relationship Id="rId59" Type="http://schemas.openxmlformats.org/officeDocument/2006/relationships/oleObject" Target="../embeddings/oleObject3.bin"/><Relationship Id="rId20" Type="http://schemas.openxmlformats.org/officeDocument/2006/relationships/slideLayout" Target="../slideLayouts/slideLayout107.xml"/><Relationship Id="rId41" Type="http://schemas.openxmlformats.org/officeDocument/2006/relationships/slideLayout" Target="../slideLayouts/slideLayout128.xml"/><Relationship Id="rId54" Type="http://schemas.openxmlformats.org/officeDocument/2006/relationships/slideLayout" Target="../slideLayouts/slideLayout141.xml"/><Relationship Id="rId1" Type="http://schemas.openxmlformats.org/officeDocument/2006/relationships/slideLayout" Target="../slideLayouts/slideLayout88.xml"/><Relationship Id="rId6" Type="http://schemas.openxmlformats.org/officeDocument/2006/relationships/slideLayout" Target="../slideLayouts/slideLayout93.xml"/><Relationship Id="rId15" Type="http://schemas.openxmlformats.org/officeDocument/2006/relationships/slideLayout" Target="../slideLayouts/slideLayout102.xml"/><Relationship Id="rId23" Type="http://schemas.openxmlformats.org/officeDocument/2006/relationships/slideLayout" Target="../slideLayouts/slideLayout110.xml"/><Relationship Id="rId28" Type="http://schemas.openxmlformats.org/officeDocument/2006/relationships/slideLayout" Target="../slideLayouts/slideLayout115.xml"/><Relationship Id="rId36" Type="http://schemas.openxmlformats.org/officeDocument/2006/relationships/slideLayout" Target="../slideLayouts/slideLayout123.xml"/><Relationship Id="rId49" Type="http://schemas.openxmlformats.org/officeDocument/2006/relationships/slideLayout" Target="../slideLayouts/slideLayout136.xml"/><Relationship Id="rId57" Type="http://schemas.openxmlformats.org/officeDocument/2006/relationships/theme" Target="../theme/theme3.xml"/><Relationship Id="rId10" Type="http://schemas.openxmlformats.org/officeDocument/2006/relationships/slideLayout" Target="../slideLayouts/slideLayout97.xml"/><Relationship Id="rId31" Type="http://schemas.openxmlformats.org/officeDocument/2006/relationships/slideLayout" Target="../slideLayouts/slideLayout118.xml"/><Relationship Id="rId44" Type="http://schemas.openxmlformats.org/officeDocument/2006/relationships/slideLayout" Target="../slideLayouts/slideLayout131.xml"/><Relationship Id="rId52" Type="http://schemas.openxmlformats.org/officeDocument/2006/relationships/slideLayout" Target="../slideLayouts/slideLayout139.xml"/><Relationship Id="rId60" Type="http://schemas.openxmlformats.org/officeDocument/2006/relationships/image" Target="../media/image1.emf"/></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56.xml"/><Relationship Id="rId18" Type="http://schemas.openxmlformats.org/officeDocument/2006/relationships/slideLayout" Target="../slideLayouts/slideLayout161.xml"/><Relationship Id="rId26" Type="http://schemas.openxmlformats.org/officeDocument/2006/relationships/slideLayout" Target="../slideLayouts/slideLayout169.xml"/><Relationship Id="rId39" Type="http://schemas.openxmlformats.org/officeDocument/2006/relationships/slideLayout" Target="../slideLayouts/slideLayout182.xml"/><Relationship Id="rId21" Type="http://schemas.openxmlformats.org/officeDocument/2006/relationships/slideLayout" Target="../slideLayouts/slideLayout164.xml"/><Relationship Id="rId34" Type="http://schemas.openxmlformats.org/officeDocument/2006/relationships/slideLayout" Target="../slideLayouts/slideLayout177.xml"/><Relationship Id="rId42" Type="http://schemas.openxmlformats.org/officeDocument/2006/relationships/slideLayout" Target="../slideLayouts/slideLayout185.xml"/><Relationship Id="rId47" Type="http://schemas.openxmlformats.org/officeDocument/2006/relationships/slideLayout" Target="../slideLayouts/slideLayout190.xml"/><Relationship Id="rId50" Type="http://schemas.openxmlformats.org/officeDocument/2006/relationships/slideLayout" Target="../slideLayouts/slideLayout193.xml"/><Relationship Id="rId55" Type="http://schemas.openxmlformats.org/officeDocument/2006/relationships/slideLayout" Target="../slideLayouts/slideLayout198.xml"/><Relationship Id="rId7" Type="http://schemas.openxmlformats.org/officeDocument/2006/relationships/slideLayout" Target="../slideLayouts/slideLayout150.xml"/><Relationship Id="rId2" Type="http://schemas.openxmlformats.org/officeDocument/2006/relationships/slideLayout" Target="../slideLayouts/slideLayout145.xml"/><Relationship Id="rId16" Type="http://schemas.openxmlformats.org/officeDocument/2006/relationships/slideLayout" Target="../slideLayouts/slideLayout159.xml"/><Relationship Id="rId29" Type="http://schemas.openxmlformats.org/officeDocument/2006/relationships/slideLayout" Target="../slideLayouts/slideLayout172.xml"/><Relationship Id="rId11" Type="http://schemas.openxmlformats.org/officeDocument/2006/relationships/slideLayout" Target="../slideLayouts/slideLayout154.xml"/><Relationship Id="rId24" Type="http://schemas.openxmlformats.org/officeDocument/2006/relationships/slideLayout" Target="../slideLayouts/slideLayout167.xml"/><Relationship Id="rId32" Type="http://schemas.openxmlformats.org/officeDocument/2006/relationships/slideLayout" Target="../slideLayouts/slideLayout175.xml"/><Relationship Id="rId37" Type="http://schemas.openxmlformats.org/officeDocument/2006/relationships/slideLayout" Target="../slideLayouts/slideLayout180.xml"/><Relationship Id="rId40" Type="http://schemas.openxmlformats.org/officeDocument/2006/relationships/slideLayout" Target="../slideLayouts/slideLayout183.xml"/><Relationship Id="rId45" Type="http://schemas.openxmlformats.org/officeDocument/2006/relationships/slideLayout" Target="../slideLayouts/slideLayout188.xml"/><Relationship Id="rId53" Type="http://schemas.openxmlformats.org/officeDocument/2006/relationships/slideLayout" Target="../slideLayouts/slideLayout196.xml"/><Relationship Id="rId58" Type="http://schemas.openxmlformats.org/officeDocument/2006/relationships/theme" Target="../theme/theme4.xml"/><Relationship Id="rId5" Type="http://schemas.openxmlformats.org/officeDocument/2006/relationships/slideLayout" Target="../slideLayouts/slideLayout148.xml"/><Relationship Id="rId61" Type="http://schemas.openxmlformats.org/officeDocument/2006/relationships/image" Target="../media/image1.emf"/><Relationship Id="rId19" Type="http://schemas.openxmlformats.org/officeDocument/2006/relationships/slideLayout" Target="../slideLayouts/slideLayout162.xml"/><Relationship Id="rId14" Type="http://schemas.openxmlformats.org/officeDocument/2006/relationships/slideLayout" Target="../slideLayouts/slideLayout157.xml"/><Relationship Id="rId22" Type="http://schemas.openxmlformats.org/officeDocument/2006/relationships/slideLayout" Target="../slideLayouts/slideLayout165.xml"/><Relationship Id="rId27" Type="http://schemas.openxmlformats.org/officeDocument/2006/relationships/slideLayout" Target="../slideLayouts/slideLayout170.xml"/><Relationship Id="rId30" Type="http://schemas.openxmlformats.org/officeDocument/2006/relationships/slideLayout" Target="../slideLayouts/slideLayout173.xml"/><Relationship Id="rId35" Type="http://schemas.openxmlformats.org/officeDocument/2006/relationships/slideLayout" Target="../slideLayouts/slideLayout178.xml"/><Relationship Id="rId43" Type="http://schemas.openxmlformats.org/officeDocument/2006/relationships/slideLayout" Target="../slideLayouts/slideLayout186.xml"/><Relationship Id="rId48" Type="http://schemas.openxmlformats.org/officeDocument/2006/relationships/slideLayout" Target="../slideLayouts/slideLayout191.xml"/><Relationship Id="rId56" Type="http://schemas.openxmlformats.org/officeDocument/2006/relationships/slideLayout" Target="../slideLayouts/slideLayout199.xml"/><Relationship Id="rId8" Type="http://schemas.openxmlformats.org/officeDocument/2006/relationships/slideLayout" Target="../slideLayouts/slideLayout151.xml"/><Relationship Id="rId51" Type="http://schemas.openxmlformats.org/officeDocument/2006/relationships/slideLayout" Target="../slideLayouts/slideLayout194.xml"/><Relationship Id="rId3" Type="http://schemas.openxmlformats.org/officeDocument/2006/relationships/slideLayout" Target="../slideLayouts/slideLayout146.xml"/><Relationship Id="rId12" Type="http://schemas.openxmlformats.org/officeDocument/2006/relationships/slideLayout" Target="../slideLayouts/slideLayout155.xml"/><Relationship Id="rId17" Type="http://schemas.openxmlformats.org/officeDocument/2006/relationships/slideLayout" Target="../slideLayouts/slideLayout160.xml"/><Relationship Id="rId25" Type="http://schemas.openxmlformats.org/officeDocument/2006/relationships/slideLayout" Target="../slideLayouts/slideLayout168.xml"/><Relationship Id="rId33" Type="http://schemas.openxmlformats.org/officeDocument/2006/relationships/slideLayout" Target="../slideLayouts/slideLayout176.xml"/><Relationship Id="rId38" Type="http://schemas.openxmlformats.org/officeDocument/2006/relationships/slideLayout" Target="../slideLayouts/slideLayout181.xml"/><Relationship Id="rId46" Type="http://schemas.openxmlformats.org/officeDocument/2006/relationships/slideLayout" Target="../slideLayouts/slideLayout189.xml"/><Relationship Id="rId59" Type="http://schemas.openxmlformats.org/officeDocument/2006/relationships/tags" Target="../tags/tag5.xml"/><Relationship Id="rId20" Type="http://schemas.openxmlformats.org/officeDocument/2006/relationships/slideLayout" Target="../slideLayouts/slideLayout163.xml"/><Relationship Id="rId41" Type="http://schemas.openxmlformats.org/officeDocument/2006/relationships/slideLayout" Target="../slideLayouts/slideLayout184.xml"/><Relationship Id="rId54" Type="http://schemas.openxmlformats.org/officeDocument/2006/relationships/slideLayout" Target="../slideLayouts/slideLayout197.xml"/><Relationship Id="rId1" Type="http://schemas.openxmlformats.org/officeDocument/2006/relationships/slideLayout" Target="../slideLayouts/slideLayout144.xml"/><Relationship Id="rId6" Type="http://schemas.openxmlformats.org/officeDocument/2006/relationships/slideLayout" Target="../slideLayouts/slideLayout149.xml"/><Relationship Id="rId15" Type="http://schemas.openxmlformats.org/officeDocument/2006/relationships/slideLayout" Target="../slideLayouts/slideLayout158.xml"/><Relationship Id="rId23" Type="http://schemas.openxmlformats.org/officeDocument/2006/relationships/slideLayout" Target="../slideLayouts/slideLayout166.xml"/><Relationship Id="rId28" Type="http://schemas.openxmlformats.org/officeDocument/2006/relationships/slideLayout" Target="../slideLayouts/slideLayout171.xml"/><Relationship Id="rId36" Type="http://schemas.openxmlformats.org/officeDocument/2006/relationships/slideLayout" Target="../slideLayouts/slideLayout179.xml"/><Relationship Id="rId49" Type="http://schemas.openxmlformats.org/officeDocument/2006/relationships/slideLayout" Target="../slideLayouts/slideLayout192.xml"/><Relationship Id="rId57" Type="http://schemas.openxmlformats.org/officeDocument/2006/relationships/slideLayout" Target="../slideLayouts/slideLayout200.xml"/><Relationship Id="rId10" Type="http://schemas.openxmlformats.org/officeDocument/2006/relationships/slideLayout" Target="../slideLayouts/slideLayout153.xml"/><Relationship Id="rId31" Type="http://schemas.openxmlformats.org/officeDocument/2006/relationships/slideLayout" Target="../slideLayouts/slideLayout174.xml"/><Relationship Id="rId44" Type="http://schemas.openxmlformats.org/officeDocument/2006/relationships/slideLayout" Target="../slideLayouts/slideLayout187.xml"/><Relationship Id="rId52" Type="http://schemas.openxmlformats.org/officeDocument/2006/relationships/slideLayout" Target="../slideLayouts/slideLayout195.xml"/><Relationship Id="rId60" Type="http://schemas.openxmlformats.org/officeDocument/2006/relationships/oleObject" Target="../embeddings/oleObject4.bin"/><Relationship Id="rId4" Type="http://schemas.openxmlformats.org/officeDocument/2006/relationships/slideLayout" Target="../slideLayouts/slideLayout147.xml"/><Relationship Id="rId9" Type="http://schemas.openxmlformats.org/officeDocument/2006/relationships/slideLayout" Target="../slideLayouts/slideLayout1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48"/>
            </p:custDataLst>
            <p:extLst>
              <p:ext uri="{D42A27DB-BD31-4B8C-83A1-F6EECF244321}">
                <p14:modId xmlns:p14="http://schemas.microsoft.com/office/powerpoint/2010/main" val="166891810"/>
              </p:ext>
            </p:ext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name="think-cell Slide" r:id="rId49" imgW="270" imgH="270" progId="TCLayout.ActiveDocument.1">
                  <p:embed/>
                </p:oleObj>
              </mc:Choice>
              <mc:Fallback>
                <p:oleObj name="think-cell Slide" r:id="rId49" imgW="270" imgH="270" progId="TCLayout.ActiveDocument.1">
                  <p:embed/>
                  <p:pic>
                    <p:nvPicPr>
                      <p:cNvPr id="4" name="Object 3" hidden="1"/>
                      <p:cNvPicPr/>
                      <p:nvPr/>
                    </p:nvPicPr>
                    <p:blipFill>
                      <a:blip r:embed="rId50"/>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402586"/>
            <a:ext cx="11252200" cy="692151"/>
          </a:xfrm>
          <a:prstGeom prst="rect">
            <a:avLst/>
          </a:prstGeom>
        </p:spPr>
        <p:txBody>
          <a:bodyPr vert="horz" lIns="0" tIns="0" rIns="0" bIns="0" rtlCol="0" anchor="t" anchorCtr="0">
            <a:noAutofit/>
          </a:bodyPr>
          <a:lstStyle/>
          <a:p>
            <a:r>
              <a:rPr lang="en-US" noProof="0"/>
              <a:t>Click to edit Master title style</a:t>
            </a:r>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TextBox 11"/>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rPr>
              <a:pPr marL="0" indent="0" algn="r">
                <a:spcBef>
                  <a:spcPts val="800"/>
                </a:spcBef>
                <a:buSzPct val="100000"/>
                <a:buFont typeface="Arial"/>
                <a:buNone/>
              </a:pPr>
              <a:t>‹#›</a:t>
            </a:fld>
            <a:endParaRPr lang="en-US" sz="650" noProof="0">
              <a:solidFill>
                <a:schemeClr val="tx1"/>
              </a:solidFill>
            </a:endParaRPr>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55" r:id="rId3"/>
    <p:sldLayoutId id="2147483756" r:id="rId4"/>
    <p:sldLayoutId id="2147483703" r:id="rId5"/>
    <p:sldLayoutId id="2147483704" r:id="rId6"/>
    <p:sldLayoutId id="2147483705" r:id="rId7"/>
    <p:sldLayoutId id="2147483706" r:id="rId8"/>
    <p:sldLayoutId id="2147483707" r:id="rId9"/>
    <p:sldLayoutId id="2147483713" r:id="rId10"/>
    <p:sldLayoutId id="2147483708" r:id="rId11"/>
    <p:sldLayoutId id="2147483710" r:id="rId12"/>
    <p:sldLayoutId id="2147483754" r:id="rId13"/>
    <p:sldLayoutId id="2147483711" r:id="rId14"/>
    <p:sldLayoutId id="2147483753" r:id="rId15"/>
    <p:sldLayoutId id="2147483679" r:id="rId16"/>
    <p:sldLayoutId id="2147483712" r:id="rId17"/>
    <p:sldLayoutId id="2147483678" r:id="rId18"/>
    <p:sldLayoutId id="2147483681" r:id="rId19"/>
    <p:sldLayoutId id="2147483735" r:id="rId20"/>
    <p:sldLayoutId id="2147483699" r:id="rId21"/>
    <p:sldLayoutId id="2147483714" r:id="rId22"/>
    <p:sldLayoutId id="2147483697" r:id="rId23"/>
    <p:sldLayoutId id="2147483715" r:id="rId24"/>
    <p:sldLayoutId id="2147483716" r:id="rId25"/>
    <p:sldLayoutId id="2147483717" r:id="rId26"/>
    <p:sldLayoutId id="2147483718" r:id="rId27"/>
    <p:sldLayoutId id="2147483728" r:id="rId28"/>
    <p:sldLayoutId id="2147483720" r:id="rId29"/>
    <p:sldLayoutId id="2147483721" r:id="rId30"/>
    <p:sldLayoutId id="2147483722" r:id="rId31"/>
    <p:sldLayoutId id="2147483695" r:id="rId32"/>
    <p:sldLayoutId id="2147483751" r:id="rId33"/>
    <p:sldLayoutId id="2147483724" r:id="rId34"/>
    <p:sldLayoutId id="2147483725" r:id="rId35"/>
    <p:sldLayoutId id="2147483726" r:id="rId36"/>
    <p:sldLayoutId id="2147483727" r:id="rId37"/>
    <p:sldLayoutId id="2147483698" r:id="rId38"/>
    <p:sldLayoutId id="2147483752" r:id="rId39"/>
    <p:sldLayoutId id="2147483803" r:id="rId40"/>
    <p:sldLayoutId id="2147483802" r:id="rId41"/>
    <p:sldLayoutId id="2147483696" r:id="rId42"/>
    <p:sldLayoutId id="2147483757" r:id="rId43"/>
    <p:sldLayoutId id="2147483800" r:id="rId44"/>
    <p:sldLayoutId id="2147483804" r:id="rId45"/>
    <p:sldLayoutId id="2147483805" r:id="rId46"/>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0"/>
        </a:spcBef>
        <a:spcAft>
          <a:spcPts val="1333"/>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200" b="1" kern="1200" dirty="0" smtClean="0">
          <a:solidFill>
            <a:schemeClr val="tx1"/>
          </a:solidFill>
          <a:latin typeface="+mn-lt"/>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098" userDrawn="1">
          <p15:clr>
            <a:srgbClr val="F26B43"/>
          </p15:clr>
        </p15:guide>
        <p15:guide id="2" orient="horz" pos="2160" userDrawn="1">
          <p15:clr>
            <a:srgbClr val="F26B43"/>
          </p15:clr>
        </p15:guide>
        <p15:guide id="3" orient="horz" pos="3968" userDrawn="1">
          <p15:clr>
            <a:srgbClr val="F26B43"/>
          </p15:clr>
        </p15:guide>
        <p15:guide id="4" pos="296" userDrawn="1">
          <p15:clr>
            <a:srgbClr val="F26B43"/>
          </p15:clr>
        </p15:guide>
        <p15:guide id="5" pos="7384" userDrawn="1">
          <p15:clr>
            <a:srgbClr val="F26B43"/>
          </p15:clr>
        </p15:guide>
        <p15:guide id="6" orient="horz" pos="1071" userDrawn="1">
          <p15:clr>
            <a:srgbClr val="F26B43"/>
          </p15:clr>
        </p15:guide>
        <p15:guide id="7" orient="horz" pos="245" userDrawn="1">
          <p15:clr>
            <a:srgbClr val="F26B43"/>
          </p15:clr>
        </p15:guide>
        <p15:guide id="8" orient="horz" pos="4081" userDrawn="1">
          <p15:clr>
            <a:srgbClr val="F26B43"/>
          </p15:clr>
        </p15:guide>
        <p15:guide id="10" pos="4986" userDrawn="1">
          <p15:clr>
            <a:srgbClr val="F26B43"/>
          </p15:clr>
        </p15:guide>
        <p15:guide id="12" pos="1382" userDrawn="1">
          <p15:clr>
            <a:srgbClr val="F26B43"/>
          </p15:clr>
        </p15:guide>
        <p15:guide id="13" pos="1496" userDrawn="1">
          <p15:clr>
            <a:srgbClr val="F26B43"/>
          </p15:clr>
        </p15:guide>
        <p15:guide id="14" pos="2581" userDrawn="1">
          <p15:clr>
            <a:srgbClr val="F26B43"/>
          </p15:clr>
        </p15:guide>
        <p15:guide id="15" pos="2695" userDrawn="1">
          <p15:clr>
            <a:srgbClr val="F26B43"/>
          </p15:clr>
        </p15:guide>
        <p15:guide id="16" pos="6185" userDrawn="1">
          <p15:clr>
            <a:srgbClr val="F26B43"/>
          </p15:clr>
        </p15:guide>
        <p15:guide id="17" pos="3783" userDrawn="1">
          <p15:clr>
            <a:srgbClr val="F26B43"/>
          </p15:clr>
        </p15:guide>
        <p15:guide id="18" pos="3896" userDrawn="1">
          <p15:clr>
            <a:srgbClr val="F26B43"/>
          </p15:clr>
        </p15:guide>
        <p15:guide id="19" pos="3840" userDrawn="1">
          <p15:clr>
            <a:srgbClr val="F26B43"/>
          </p15:clr>
        </p15:guide>
        <p15:guide id="20" pos="6299" userDrawn="1">
          <p15:clr>
            <a:srgbClr val="F26B43"/>
          </p15:clr>
        </p15:guide>
        <p15:guide id="21" orient="horz" pos="1049" userDrawn="1">
          <p15:clr>
            <a:srgbClr val="F26B43"/>
          </p15:clr>
        </p15:guide>
        <p15:guide id="22" orient="horz" pos="641" userDrawn="1">
          <p15:clr>
            <a:srgbClr val="F26B43"/>
          </p15:clr>
        </p15:guide>
        <p15:guide id="23" orient="horz" pos="288"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43"/>
            </p:custData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name="think-cell Slide" r:id="rId44" imgW="270" imgH="270" progId="TCLayout.ActiveDocument.1">
                  <p:embed/>
                </p:oleObj>
              </mc:Choice>
              <mc:Fallback>
                <p:oleObj name="think-cell Slide" r:id="rId44" imgW="270" imgH="270" progId="TCLayout.ActiveDocument.1">
                  <p:embed/>
                  <p:pic>
                    <p:nvPicPr>
                      <p:cNvPr id="4" name="Object 3" hidden="1"/>
                      <p:cNvPicPr/>
                      <p:nvPr/>
                    </p:nvPicPr>
                    <p:blipFill>
                      <a:blip r:embed="rId45"/>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402586"/>
            <a:ext cx="11252200" cy="692151"/>
          </a:xfrm>
          <a:prstGeom prst="rect">
            <a:avLst/>
          </a:prstGeom>
        </p:spPr>
        <p:txBody>
          <a:bodyPr vert="horz" lIns="0" tIns="0" rIns="0" bIns="0" rtlCol="0" anchor="t" anchorCtr="0">
            <a:noAutofit/>
          </a:bodyPr>
          <a:lstStyle/>
          <a:p>
            <a:r>
              <a:rPr lang="en-US" noProof="0"/>
              <a:t>Click to edit Master title style</a:t>
            </a:r>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TextBox 11"/>
          <p:cNvSpPr txBox="1"/>
          <p:nvPr userDrawn="1"/>
        </p:nvSpPr>
        <p:spPr>
          <a:xfrm>
            <a:off x="11410953"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rPr>
              <a:pPr marL="0" indent="0" algn="r">
                <a:spcBef>
                  <a:spcPts val="800"/>
                </a:spcBef>
                <a:buSzPct val="100000"/>
                <a:buFont typeface="Arial"/>
                <a:buNone/>
              </a:pPr>
              <a:t>‹#›</a:t>
            </a:fld>
            <a:endParaRPr lang="en-US" sz="650" noProof="0">
              <a:solidFill>
                <a:schemeClr val="tx1"/>
              </a:solidFill>
            </a:endParaRPr>
          </a:p>
        </p:txBody>
      </p:sp>
    </p:spTree>
    <p:extLst>
      <p:ext uri="{BB962C8B-B14F-4D97-AF65-F5344CB8AC3E}">
        <p14:creationId xmlns:p14="http://schemas.microsoft.com/office/powerpoint/2010/main" val="1652444346"/>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 id="2147483770" r:id="rId12"/>
    <p:sldLayoutId id="2147483771" r:id="rId13"/>
    <p:sldLayoutId id="2147483772" r:id="rId14"/>
    <p:sldLayoutId id="2147483773" r:id="rId15"/>
    <p:sldLayoutId id="2147483774" r:id="rId16"/>
    <p:sldLayoutId id="2147483775" r:id="rId17"/>
    <p:sldLayoutId id="2147483776" r:id="rId18"/>
    <p:sldLayoutId id="2147483777" r:id="rId19"/>
    <p:sldLayoutId id="2147483778" r:id="rId20"/>
    <p:sldLayoutId id="2147483779" r:id="rId21"/>
    <p:sldLayoutId id="2147483780" r:id="rId22"/>
    <p:sldLayoutId id="2147483781" r:id="rId23"/>
    <p:sldLayoutId id="2147483782" r:id="rId24"/>
    <p:sldLayoutId id="2147483783" r:id="rId25"/>
    <p:sldLayoutId id="2147483784" r:id="rId26"/>
    <p:sldLayoutId id="2147483785" r:id="rId27"/>
    <p:sldLayoutId id="2147483786" r:id="rId28"/>
    <p:sldLayoutId id="2147483787" r:id="rId29"/>
    <p:sldLayoutId id="2147483788" r:id="rId30"/>
    <p:sldLayoutId id="2147483789" r:id="rId31"/>
    <p:sldLayoutId id="2147483790" r:id="rId32"/>
    <p:sldLayoutId id="2147483791" r:id="rId33"/>
    <p:sldLayoutId id="2147483792" r:id="rId34"/>
    <p:sldLayoutId id="2147483793" r:id="rId35"/>
    <p:sldLayoutId id="2147483794" r:id="rId36"/>
    <p:sldLayoutId id="2147483795" r:id="rId37"/>
    <p:sldLayoutId id="2147483796" r:id="rId38"/>
    <p:sldLayoutId id="2147483797" r:id="rId39"/>
    <p:sldLayoutId id="2147483798" r:id="rId40"/>
    <p:sldLayoutId id="2147483799" r:id="rId41"/>
  </p:sldLayoutIdLst>
  <p:transition>
    <p:fade/>
  </p:transition>
  <p:hf hdr="0" dt="0"/>
  <p:txStyles>
    <p:titleStyle>
      <a:lvl1pPr algn="l" defTabSz="1219170" rtl="0" eaLnBrk="1" latinLnBrk="0" hangingPunct="1">
        <a:spcBef>
          <a:spcPct val="0"/>
        </a:spcBef>
        <a:buNone/>
        <a:defRPr sz="2000" kern="1200">
          <a:solidFill>
            <a:schemeClr val="tx1"/>
          </a:solidFill>
          <a:latin typeface="+mj-lt"/>
          <a:ea typeface="+mj-ea"/>
          <a:cs typeface="+mj-cs"/>
        </a:defRPr>
      </a:lvl1pPr>
    </p:titleStyle>
    <p:bodyStyle>
      <a:lvl1pPr marL="0" indent="0" algn="l" defTabSz="1219170" rtl="0" eaLnBrk="1" latinLnBrk="0" hangingPunct="1">
        <a:spcBef>
          <a:spcPts val="0"/>
        </a:spcBef>
        <a:spcAft>
          <a:spcPts val="1333"/>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200" b="1" kern="1200" dirty="0" smtClean="0">
          <a:solidFill>
            <a:schemeClr val="tx1"/>
          </a:solidFill>
          <a:latin typeface="+mn-lt"/>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098">
          <p15:clr>
            <a:srgbClr val="F26B43"/>
          </p15:clr>
        </p15:guide>
        <p15:guide id="2" orient="horz" pos="2160">
          <p15:clr>
            <a:srgbClr val="F26B43"/>
          </p15:clr>
        </p15:guide>
        <p15:guide id="3" orient="horz" pos="3968">
          <p15:clr>
            <a:srgbClr val="F26B43"/>
          </p15:clr>
        </p15:guide>
        <p15:guide id="4" pos="296">
          <p15:clr>
            <a:srgbClr val="F26B43"/>
          </p15:clr>
        </p15:guide>
        <p15:guide id="5" pos="7384">
          <p15:clr>
            <a:srgbClr val="F26B43"/>
          </p15:clr>
        </p15:guide>
        <p15:guide id="6" orient="horz" pos="1071">
          <p15:clr>
            <a:srgbClr val="F26B43"/>
          </p15:clr>
        </p15:guide>
        <p15:guide id="7" orient="horz" pos="245">
          <p15:clr>
            <a:srgbClr val="F26B43"/>
          </p15:clr>
        </p15:guide>
        <p15:guide id="8" orient="horz" pos="4081">
          <p15:clr>
            <a:srgbClr val="F26B43"/>
          </p15:clr>
        </p15:guide>
        <p15:guide id="10" pos="4986">
          <p15:clr>
            <a:srgbClr val="F26B43"/>
          </p15:clr>
        </p15:guide>
        <p15:guide id="12" pos="1382">
          <p15:clr>
            <a:srgbClr val="F26B43"/>
          </p15:clr>
        </p15:guide>
        <p15:guide id="13" pos="1496">
          <p15:clr>
            <a:srgbClr val="F26B43"/>
          </p15:clr>
        </p15:guide>
        <p15:guide id="14" pos="2581">
          <p15:clr>
            <a:srgbClr val="F26B43"/>
          </p15:clr>
        </p15:guide>
        <p15:guide id="15" pos="2695">
          <p15:clr>
            <a:srgbClr val="F26B43"/>
          </p15:clr>
        </p15:guide>
        <p15:guide id="16" pos="6185">
          <p15:clr>
            <a:srgbClr val="F26B43"/>
          </p15:clr>
        </p15:guide>
        <p15:guide id="17" pos="3783">
          <p15:clr>
            <a:srgbClr val="F26B43"/>
          </p15:clr>
        </p15:guide>
        <p15:guide id="18" pos="3896">
          <p15:clr>
            <a:srgbClr val="F26B43"/>
          </p15:clr>
        </p15:guide>
        <p15:guide id="19" pos="3840">
          <p15:clr>
            <a:srgbClr val="F26B43"/>
          </p15:clr>
        </p15:guide>
        <p15:guide id="20" pos="6299">
          <p15:clr>
            <a:srgbClr val="F26B43"/>
          </p15:clr>
        </p15:guide>
        <p15:guide id="21" orient="horz" pos="1049">
          <p15:clr>
            <a:srgbClr val="F26B43"/>
          </p15:clr>
        </p15:guide>
        <p15:guide id="22" orient="horz" pos="641">
          <p15:clr>
            <a:srgbClr val="F26B43"/>
          </p15:clr>
        </p15:guide>
        <p15:guide id="23" orient="horz" pos="28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58"/>
            </p:custDataLst>
            <p:extLst>
              <p:ext uri="{D42A27DB-BD31-4B8C-83A1-F6EECF244321}">
                <p14:modId xmlns:p14="http://schemas.microsoft.com/office/powerpoint/2010/main" val="1469716861"/>
              </p:ext>
            </p:extLst>
          </p:nvPr>
        </p:nvGraphicFramePr>
        <p:xfrm>
          <a:off x="2118" y="1589"/>
          <a:ext cx="2116" cy="1587"/>
        </p:xfrm>
        <a:graphic>
          <a:graphicData uri="http://schemas.openxmlformats.org/presentationml/2006/ole">
            <mc:AlternateContent xmlns:mc="http://schemas.openxmlformats.org/markup-compatibility/2006">
              <mc:Choice xmlns:v="urn:schemas-microsoft-com:vml" Requires="v">
                <p:oleObj name="think-cell Slide" r:id="rId59" imgW="270" imgH="270" progId="TCLayout.ActiveDocument.1">
                  <p:embed/>
                </p:oleObj>
              </mc:Choice>
              <mc:Fallback>
                <p:oleObj name="think-cell Slide" r:id="rId59" imgW="270" imgH="270" progId="TCLayout.ActiveDocument.1">
                  <p:embed/>
                  <p:pic>
                    <p:nvPicPr>
                      <p:cNvPr id="4" name="Object 3" hidden="1"/>
                      <p:cNvPicPr/>
                      <p:nvPr/>
                    </p:nvPicPr>
                    <p:blipFill>
                      <a:blip r:embed="rId60"/>
                      <a:stretch>
                        <a:fillRect/>
                      </a:stretch>
                    </p:blipFill>
                    <p:spPr>
                      <a:xfrm>
                        <a:off x="2118"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501651" y="317501"/>
            <a:ext cx="11188700" cy="309820"/>
          </a:xfrm>
          <a:prstGeom prst="rect">
            <a:avLst/>
          </a:prstGeom>
        </p:spPr>
        <p:txBody>
          <a:bodyPr vert="horz" lIns="0" tIns="0" rIns="0" bIns="0" rtlCol="0" anchor="t" anchorCtr="0">
            <a:noAutofit/>
          </a:bodyPr>
          <a:lstStyle/>
          <a:p>
            <a:r>
              <a:rPr lang="en-US" noProof="0"/>
              <a:t>Click to edit Master title style</a:t>
            </a:r>
          </a:p>
        </p:txBody>
      </p:sp>
      <p:sp>
        <p:nvSpPr>
          <p:cNvPr id="19" name="Text Placeholder 18"/>
          <p:cNvSpPr>
            <a:spLocks noGrp="1"/>
          </p:cNvSpPr>
          <p:nvPr>
            <p:ph type="body" idx="1"/>
          </p:nvPr>
        </p:nvSpPr>
        <p:spPr>
          <a:xfrm>
            <a:off x="501650" y="1665289"/>
            <a:ext cx="11188700" cy="4716462"/>
          </a:xfrm>
          <a:prstGeom prst="rect">
            <a:avLst/>
          </a:prstGeom>
        </p:spPr>
        <p:txBody>
          <a:bodyPr vert="horz" lIns="0" tIns="0" rIns="0" bIns="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534320068"/>
      </p:ext>
    </p:extLst>
  </p:cSld>
  <p:clrMap bg1="lt1" tx1="dk1" bg2="lt2" tx2="dk2" accent1="accent1" accent2="accent2" accent3="accent3" accent4="accent4" accent5="accent5" accent6="accent6" hlink="hlink" folHlink="folHlink"/>
  <p:sldLayoutIdLst>
    <p:sldLayoutId id="2147483807" r:id="rId1"/>
    <p:sldLayoutId id="2147483808" r:id="rId2"/>
    <p:sldLayoutId id="2147483809" r:id="rId3"/>
    <p:sldLayoutId id="2147483810" r:id="rId4"/>
    <p:sldLayoutId id="2147483811" r:id="rId5"/>
    <p:sldLayoutId id="2147483812" r:id="rId6"/>
    <p:sldLayoutId id="2147483813" r:id="rId7"/>
    <p:sldLayoutId id="2147483814" r:id="rId8"/>
    <p:sldLayoutId id="2147483815" r:id="rId9"/>
    <p:sldLayoutId id="2147483816" r:id="rId10"/>
    <p:sldLayoutId id="2147483817" r:id="rId11"/>
    <p:sldLayoutId id="2147483818" r:id="rId12"/>
    <p:sldLayoutId id="2147483819" r:id="rId13"/>
    <p:sldLayoutId id="2147483820" r:id="rId14"/>
    <p:sldLayoutId id="2147483821" r:id="rId15"/>
    <p:sldLayoutId id="2147483822" r:id="rId16"/>
    <p:sldLayoutId id="2147483823" r:id="rId17"/>
    <p:sldLayoutId id="2147483824" r:id="rId18"/>
    <p:sldLayoutId id="2147483825" r:id="rId19"/>
    <p:sldLayoutId id="2147483826" r:id="rId20"/>
    <p:sldLayoutId id="2147483827" r:id="rId21"/>
    <p:sldLayoutId id="2147483828" r:id="rId22"/>
    <p:sldLayoutId id="2147483829" r:id="rId23"/>
    <p:sldLayoutId id="2147483830" r:id="rId24"/>
    <p:sldLayoutId id="2147483831" r:id="rId25"/>
    <p:sldLayoutId id="2147483832" r:id="rId26"/>
    <p:sldLayoutId id="2147483833" r:id="rId27"/>
    <p:sldLayoutId id="2147483834" r:id="rId28"/>
    <p:sldLayoutId id="2147483835" r:id="rId29"/>
    <p:sldLayoutId id="2147483836" r:id="rId30"/>
    <p:sldLayoutId id="2147483837" r:id="rId31"/>
    <p:sldLayoutId id="2147483838" r:id="rId32"/>
    <p:sldLayoutId id="2147483839" r:id="rId33"/>
    <p:sldLayoutId id="2147483840" r:id="rId34"/>
    <p:sldLayoutId id="2147483841" r:id="rId35"/>
    <p:sldLayoutId id="2147483842" r:id="rId36"/>
    <p:sldLayoutId id="2147483843" r:id="rId37"/>
    <p:sldLayoutId id="2147483844" r:id="rId38"/>
    <p:sldLayoutId id="2147483845" r:id="rId39"/>
    <p:sldLayoutId id="2147483846" r:id="rId40"/>
    <p:sldLayoutId id="2147483847" r:id="rId41"/>
    <p:sldLayoutId id="2147483848" r:id="rId42"/>
    <p:sldLayoutId id="2147483849" r:id="rId43"/>
    <p:sldLayoutId id="2147483850" r:id="rId44"/>
    <p:sldLayoutId id="2147483851" r:id="rId45"/>
    <p:sldLayoutId id="2147483852" r:id="rId46"/>
    <p:sldLayoutId id="2147483853" r:id="rId47"/>
    <p:sldLayoutId id="2147483854" r:id="rId48"/>
    <p:sldLayoutId id="2147483855" r:id="rId49"/>
    <p:sldLayoutId id="2147483856" r:id="rId50"/>
    <p:sldLayoutId id="2147483857" r:id="rId51"/>
    <p:sldLayoutId id="2147483858" r:id="rId52"/>
    <p:sldLayoutId id="2147483859" r:id="rId53"/>
    <p:sldLayoutId id="2147483860" r:id="rId54"/>
    <p:sldLayoutId id="2147483861" r:id="rId55"/>
    <p:sldLayoutId id="2147483862" r:id="rId56"/>
  </p:sldLayoutIdLst>
  <p:transition>
    <p:fade/>
  </p:transition>
  <p:hf hdr="0" dt="0"/>
  <p:txStyles>
    <p:titleStyle>
      <a:lvl1pPr algn="l" defTabSz="914400" rtl="0" eaLnBrk="1" latinLnBrk="0" hangingPunct="1">
        <a:spcBef>
          <a:spcPct val="0"/>
        </a:spcBef>
        <a:buNone/>
        <a:defRPr sz="2100" kern="1200">
          <a:solidFill>
            <a:schemeClr val="tx1"/>
          </a:solidFill>
          <a:latin typeface="+mn-lt"/>
          <a:ea typeface="+mj-ea"/>
          <a:cs typeface="Calibri Light" panose="020F0302020204030204" pitchFamily="34" charset="0"/>
        </a:defRPr>
      </a:lvl1pPr>
    </p:titleStyle>
    <p:bodyStyle>
      <a:lvl1pPr marL="0" indent="0" algn="l" defTabSz="914400" rtl="0" eaLnBrk="1" latinLnBrk="0" hangingPunct="1">
        <a:spcBef>
          <a:spcPts val="0"/>
        </a:spcBef>
        <a:spcAft>
          <a:spcPts val="1000"/>
        </a:spcAft>
        <a:buSzPct val="100000"/>
        <a:buFont typeface="Arial" panose="020B0604020202020204" pitchFamily="34" charset="0"/>
        <a:buNone/>
        <a:defRPr sz="1300" b="0" kern="1200">
          <a:solidFill>
            <a:schemeClr val="tx1"/>
          </a:solidFill>
          <a:latin typeface="+mn-lt"/>
          <a:ea typeface="+mn-ea"/>
          <a:cs typeface="Calibri Light" panose="020F0302020204030204" pitchFamily="34" charset="0"/>
        </a:defRPr>
      </a:lvl1pPr>
      <a:lvl2pPr marL="0" indent="0" algn="l" defTabSz="914400" rtl="0" eaLnBrk="1" latinLnBrk="0" hangingPunct="1">
        <a:spcBef>
          <a:spcPts val="0"/>
        </a:spcBef>
        <a:spcAft>
          <a:spcPts val="1000"/>
        </a:spcAft>
        <a:buClrTx/>
        <a:buSzPct val="100000"/>
        <a:buFont typeface="Arial"/>
        <a:buNone/>
        <a:defRPr lang="en-US" sz="1300" b="1" kern="1200" dirty="0" smtClean="0">
          <a:solidFill>
            <a:schemeClr val="tx1"/>
          </a:solidFill>
          <a:latin typeface="+mj-lt"/>
          <a:ea typeface="+mn-ea"/>
          <a:cs typeface="Calibri Light" panose="020F0302020204030204" pitchFamily="34" charset="0"/>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300" kern="1200" dirty="0" smtClean="0">
          <a:solidFill>
            <a:schemeClr val="tx1"/>
          </a:solidFill>
          <a:latin typeface="+mn-lt"/>
          <a:ea typeface="+mn-ea"/>
          <a:cs typeface="Calibri Light" panose="020F0302020204030204" pitchFamily="34" charset="0"/>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300" kern="1200" baseline="0" dirty="0" smtClean="0">
          <a:solidFill>
            <a:schemeClr val="tx1"/>
          </a:solidFill>
          <a:latin typeface="+mn-lt"/>
          <a:ea typeface="+mn-ea"/>
          <a:cs typeface="Calibri Light" panose="020F0302020204030204" pitchFamily="34" charset="0"/>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300" kern="1200" baseline="0" dirty="0" smtClean="0">
          <a:solidFill>
            <a:schemeClr val="tx1"/>
          </a:solidFill>
          <a:latin typeface="+mn-lt"/>
          <a:ea typeface="+mn-ea"/>
          <a:cs typeface="Calibri Light" panose="020F0302020204030204" pitchFamily="34" charset="0"/>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p15:clr>
            <a:srgbClr val="F26B43"/>
          </p15:clr>
        </p15:guide>
        <p15:guide id="3" orient="horz" pos="4020">
          <p15:clr>
            <a:srgbClr val="F26B43"/>
          </p15:clr>
        </p15:guide>
        <p15:guide id="7" orient="horz" pos="200">
          <p15:clr>
            <a:srgbClr val="F26B43"/>
          </p15:clr>
        </p15:guide>
        <p15:guide id="8" orient="horz" pos="4080">
          <p15:clr>
            <a:srgbClr val="F26B43"/>
          </p15:clr>
        </p15:guide>
        <p15:guide id="24" orient="horz" pos="2160">
          <p15:clr>
            <a:srgbClr val="F26B43"/>
          </p15:clr>
        </p15:guide>
        <p15:guide id="26" pos="296">
          <p15:clr>
            <a:srgbClr val="F26B43"/>
          </p15:clr>
        </p15:guide>
        <p15:guide id="27" pos="7384">
          <p15:clr>
            <a:srgbClr val="F26B43"/>
          </p15:clr>
        </p15:guide>
        <p15:guide id="30" orient="horz" pos="4081">
          <p15:clr>
            <a:srgbClr val="F26B43"/>
          </p15:clr>
        </p15:guide>
        <p15:guide id="41" orient="horz" pos="1049">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59"/>
            </p:custDataLst>
            <p:extLst>
              <p:ext uri="{D42A27DB-BD31-4B8C-83A1-F6EECF244321}">
                <p14:modId xmlns:p14="http://schemas.microsoft.com/office/powerpoint/2010/main" val="1407544440"/>
              </p:ext>
            </p:extLst>
          </p:nvPr>
        </p:nvGraphicFramePr>
        <p:xfrm>
          <a:off x="2118" y="1589"/>
          <a:ext cx="2116" cy="1587"/>
        </p:xfrm>
        <a:graphic>
          <a:graphicData uri="http://schemas.openxmlformats.org/presentationml/2006/ole">
            <mc:AlternateContent xmlns:mc="http://schemas.openxmlformats.org/markup-compatibility/2006">
              <mc:Choice xmlns:v="urn:schemas-microsoft-com:vml" Requires="v">
                <p:oleObj name="think-cell Slide" r:id="rId60" imgW="270" imgH="270" progId="TCLayout.ActiveDocument.1">
                  <p:embed/>
                </p:oleObj>
              </mc:Choice>
              <mc:Fallback>
                <p:oleObj name="think-cell Slide" r:id="rId60" imgW="270" imgH="270" progId="TCLayout.ActiveDocument.1">
                  <p:embed/>
                  <p:pic>
                    <p:nvPicPr>
                      <p:cNvPr id="4" name="Object 3" hidden="1"/>
                      <p:cNvPicPr/>
                      <p:nvPr/>
                    </p:nvPicPr>
                    <p:blipFill>
                      <a:blip r:embed="rId61"/>
                      <a:stretch>
                        <a:fillRect/>
                      </a:stretch>
                    </p:blipFill>
                    <p:spPr>
                      <a:xfrm>
                        <a:off x="2118"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501651" y="317501"/>
            <a:ext cx="11188700" cy="309820"/>
          </a:xfrm>
          <a:prstGeom prst="rect">
            <a:avLst/>
          </a:prstGeom>
        </p:spPr>
        <p:txBody>
          <a:bodyPr vert="horz" lIns="0" tIns="0" rIns="0" bIns="0" rtlCol="0" anchor="t" anchorCtr="0">
            <a:noAutofit/>
          </a:bodyPr>
          <a:lstStyle/>
          <a:p>
            <a:r>
              <a:rPr lang="en-US" noProof="0"/>
              <a:t>Click to edit Master title style</a:t>
            </a:r>
          </a:p>
        </p:txBody>
      </p:sp>
      <p:sp>
        <p:nvSpPr>
          <p:cNvPr id="19" name="Text Placeholder 18"/>
          <p:cNvSpPr>
            <a:spLocks noGrp="1"/>
          </p:cNvSpPr>
          <p:nvPr>
            <p:ph type="body" idx="1"/>
          </p:nvPr>
        </p:nvSpPr>
        <p:spPr>
          <a:xfrm>
            <a:off x="501650" y="1665289"/>
            <a:ext cx="11188700" cy="4716462"/>
          </a:xfrm>
          <a:prstGeom prst="rect">
            <a:avLst/>
          </a:prstGeom>
        </p:spPr>
        <p:txBody>
          <a:bodyPr vert="horz" lIns="0" tIns="0" rIns="0" bIns="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11852291"/>
      </p:ext>
    </p:extLst>
  </p:cSld>
  <p:clrMap bg1="lt1" tx1="dk1" bg2="lt2" tx2="dk2" accent1="accent1" accent2="accent2" accent3="accent3" accent4="accent4" accent5="accent5" accent6="accent6" hlink="hlink" folHlink="folHlink"/>
  <p:sldLayoutIdLst>
    <p:sldLayoutId id="2147483864" r:id="rId1"/>
    <p:sldLayoutId id="2147483865" r:id="rId2"/>
    <p:sldLayoutId id="2147483866" r:id="rId3"/>
    <p:sldLayoutId id="2147483867" r:id="rId4"/>
    <p:sldLayoutId id="2147483868" r:id="rId5"/>
    <p:sldLayoutId id="2147483869" r:id="rId6"/>
    <p:sldLayoutId id="2147483870" r:id="rId7"/>
    <p:sldLayoutId id="2147483871" r:id="rId8"/>
    <p:sldLayoutId id="2147483872" r:id="rId9"/>
    <p:sldLayoutId id="2147483873" r:id="rId10"/>
    <p:sldLayoutId id="2147483874" r:id="rId11"/>
    <p:sldLayoutId id="2147483875" r:id="rId12"/>
    <p:sldLayoutId id="2147483876" r:id="rId13"/>
    <p:sldLayoutId id="2147483877" r:id="rId14"/>
    <p:sldLayoutId id="2147483878" r:id="rId15"/>
    <p:sldLayoutId id="2147483879" r:id="rId16"/>
    <p:sldLayoutId id="2147483880" r:id="rId17"/>
    <p:sldLayoutId id="2147483881" r:id="rId18"/>
    <p:sldLayoutId id="2147483882" r:id="rId19"/>
    <p:sldLayoutId id="2147483883" r:id="rId20"/>
    <p:sldLayoutId id="2147483884" r:id="rId21"/>
    <p:sldLayoutId id="2147483885" r:id="rId22"/>
    <p:sldLayoutId id="2147483886" r:id="rId23"/>
    <p:sldLayoutId id="2147483887" r:id="rId24"/>
    <p:sldLayoutId id="2147483888" r:id="rId25"/>
    <p:sldLayoutId id="2147483889" r:id="rId26"/>
    <p:sldLayoutId id="2147483890" r:id="rId27"/>
    <p:sldLayoutId id="2147483891" r:id="rId28"/>
    <p:sldLayoutId id="2147483892" r:id="rId29"/>
    <p:sldLayoutId id="2147483893" r:id="rId30"/>
    <p:sldLayoutId id="2147483894" r:id="rId31"/>
    <p:sldLayoutId id="2147483895" r:id="rId32"/>
    <p:sldLayoutId id="2147483896" r:id="rId33"/>
    <p:sldLayoutId id="2147483897" r:id="rId34"/>
    <p:sldLayoutId id="2147483898" r:id="rId35"/>
    <p:sldLayoutId id="2147483899" r:id="rId36"/>
    <p:sldLayoutId id="2147483900" r:id="rId37"/>
    <p:sldLayoutId id="2147483901" r:id="rId38"/>
    <p:sldLayoutId id="2147483902" r:id="rId39"/>
    <p:sldLayoutId id="2147483903" r:id="rId40"/>
    <p:sldLayoutId id="2147483904" r:id="rId41"/>
    <p:sldLayoutId id="2147483905" r:id="rId42"/>
    <p:sldLayoutId id="2147483906" r:id="rId43"/>
    <p:sldLayoutId id="2147483907" r:id="rId44"/>
    <p:sldLayoutId id="2147483908" r:id="rId45"/>
    <p:sldLayoutId id="2147483909" r:id="rId46"/>
    <p:sldLayoutId id="2147483910" r:id="rId47"/>
    <p:sldLayoutId id="2147483911" r:id="rId48"/>
    <p:sldLayoutId id="2147483912" r:id="rId49"/>
    <p:sldLayoutId id="2147483913" r:id="rId50"/>
    <p:sldLayoutId id="2147483914" r:id="rId51"/>
    <p:sldLayoutId id="2147483915" r:id="rId52"/>
    <p:sldLayoutId id="2147483916" r:id="rId53"/>
    <p:sldLayoutId id="2147483917" r:id="rId54"/>
    <p:sldLayoutId id="2147483918" r:id="rId55"/>
    <p:sldLayoutId id="2147483919" r:id="rId56"/>
    <p:sldLayoutId id="2147483920" r:id="rId57"/>
  </p:sldLayoutIdLst>
  <p:transition>
    <p:fade/>
  </p:transition>
  <p:hf hdr="0" dt="0"/>
  <p:txStyles>
    <p:titleStyle>
      <a:lvl1pPr algn="l" defTabSz="914400" rtl="0" eaLnBrk="1" latinLnBrk="0" hangingPunct="1">
        <a:spcBef>
          <a:spcPct val="0"/>
        </a:spcBef>
        <a:buNone/>
        <a:defRPr sz="2100" kern="1200">
          <a:solidFill>
            <a:schemeClr val="tx1"/>
          </a:solidFill>
          <a:latin typeface="+mn-lt"/>
          <a:ea typeface="+mj-ea"/>
          <a:cs typeface="Calibri Light" panose="020F0302020204030204" pitchFamily="34" charset="0"/>
        </a:defRPr>
      </a:lvl1pPr>
    </p:titleStyle>
    <p:bodyStyle>
      <a:lvl1pPr marL="0" indent="0" algn="l" defTabSz="914400" rtl="0" eaLnBrk="1" latinLnBrk="0" hangingPunct="1">
        <a:spcBef>
          <a:spcPts val="0"/>
        </a:spcBef>
        <a:spcAft>
          <a:spcPts val="1000"/>
        </a:spcAft>
        <a:buSzPct val="100000"/>
        <a:buFont typeface="Arial" panose="020B0604020202020204" pitchFamily="34" charset="0"/>
        <a:buNone/>
        <a:defRPr sz="1300" b="0" kern="1200">
          <a:solidFill>
            <a:schemeClr val="tx1"/>
          </a:solidFill>
          <a:latin typeface="+mn-lt"/>
          <a:ea typeface="+mn-ea"/>
          <a:cs typeface="Calibri Light" panose="020F0302020204030204" pitchFamily="34" charset="0"/>
        </a:defRPr>
      </a:lvl1pPr>
      <a:lvl2pPr marL="0" indent="0" algn="l" defTabSz="914400" rtl="0" eaLnBrk="1" latinLnBrk="0" hangingPunct="1">
        <a:spcBef>
          <a:spcPts val="0"/>
        </a:spcBef>
        <a:spcAft>
          <a:spcPts val="1000"/>
        </a:spcAft>
        <a:buClrTx/>
        <a:buSzPct val="100000"/>
        <a:buFont typeface="Arial"/>
        <a:buNone/>
        <a:defRPr lang="en-US" sz="1300" b="1" kern="1200" dirty="0" smtClean="0">
          <a:solidFill>
            <a:schemeClr val="tx1"/>
          </a:solidFill>
          <a:latin typeface="+mj-lt"/>
          <a:ea typeface="+mn-ea"/>
          <a:cs typeface="Calibri Light" panose="020F0302020204030204" pitchFamily="34" charset="0"/>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300" kern="1200" dirty="0" smtClean="0">
          <a:solidFill>
            <a:schemeClr val="tx1"/>
          </a:solidFill>
          <a:latin typeface="+mn-lt"/>
          <a:ea typeface="+mn-ea"/>
          <a:cs typeface="Calibri Light" panose="020F0302020204030204" pitchFamily="34" charset="0"/>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300" kern="1200" baseline="0" dirty="0" smtClean="0">
          <a:solidFill>
            <a:schemeClr val="tx1"/>
          </a:solidFill>
          <a:latin typeface="+mn-lt"/>
          <a:ea typeface="+mn-ea"/>
          <a:cs typeface="Calibri Light" panose="020F0302020204030204" pitchFamily="34" charset="0"/>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300" kern="1200" baseline="0" dirty="0" smtClean="0">
          <a:solidFill>
            <a:schemeClr val="tx1"/>
          </a:solidFill>
          <a:latin typeface="+mn-lt"/>
          <a:ea typeface="+mn-ea"/>
          <a:cs typeface="Calibri Light" panose="020F0302020204030204" pitchFamily="34" charset="0"/>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p15:clr>
            <a:srgbClr val="F26B43"/>
          </p15:clr>
        </p15:guide>
        <p15:guide id="3" orient="horz" pos="4020">
          <p15:clr>
            <a:srgbClr val="F26B43"/>
          </p15:clr>
        </p15:guide>
        <p15:guide id="7" orient="horz" pos="200">
          <p15:clr>
            <a:srgbClr val="F26B43"/>
          </p15:clr>
        </p15:guide>
        <p15:guide id="8" orient="horz" pos="4080">
          <p15:clr>
            <a:srgbClr val="F26B43"/>
          </p15:clr>
        </p15:guide>
        <p15:guide id="24" orient="horz" pos="2160">
          <p15:clr>
            <a:srgbClr val="F26B43"/>
          </p15:clr>
        </p15:guide>
        <p15:guide id="26" pos="296">
          <p15:clr>
            <a:srgbClr val="F26B43"/>
          </p15:clr>
        </p15:guide>
        <p15:guide id="27" pos="7384">
          <p15:clr>
            <a:srgbClr val="F26B43"/>
          </p15:clr>
        </p15:guide>
        <p15:guide id="30" orient="horz" pos="4081">
          <p15:clr>
            <a:srgbClr val="F26B43"/>
          </p15:clr>
        </p15:guide>
        <p15:guide id="41" orient="horz" pos="1049">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png"/><Relationship Id="rId4" Type="http://schemas.microsoft.com/office/2007/relationships/hdphoto" Target="../media/hdphoto2.wdp"/></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9.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5.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9.xml"/></Relationships>
</file>

<file path=ppt/slides/_rels/slide14.xml.rels><?xml version="1.0" encoding="UTF-8" standalone="yes"?>
<Relationships xmlns="http://schemas.openxmlformats.org/package/2006/relationships"><Relationship Id="rId3" Type="http://schemas.openxmlformats.org/officeDocument/2006/relationships/slide" Target="slide20.xml"/><Relationship Id="rId2" Type="http://schemas.openxmlformats.org/officeDocument/2006/relationships/notesSlide" Target="../notesSlides/notesSlide14.xml"/><Relationship Id="rId1" Type="http://schemas.openxmlformats.org/officeDocument/2006/relationships/slideLayout" Target="../slideLayouts/slideLayout39.xml"/></Relationships>
</file>

<file path=ppt/slides/_rels/slide15.xml.rels><?xml version="1.0" encoding="UTF-8" standalone="yes"?>
<Relationships xmlns="http://schemas.openxmlformats.org/package/2006/relationships"><Relationship Id="rId3" Type="http://schemas.openxmlformats.org/officeDocument/2006/relationships/slide" Target="slide23.xml"/><Relationship Id="rId2" Type="http://schemas.openxmlformats.org/officeDocument/2006/relationships/notesSlide" Target="../notesSlides/notesSlide15.xml"/><Relationship Id="rId1" Type="http://schemas.openxmlformats.org/officeDocument/2006/relationships/slideLayout" Target="../slideLayouts/slideLayout8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9.xml"/></Relationships>
</file>

<file path=ppt/slides/_rels/slide20.xml.rels><?xml version="1.0" encoding="UTF-8" standalone="yes"?>
<Relationships xmlns="http://schemas.openxmlformats.org/package/2006/relationships"><Relationship Id="rId3" Type="http://schemas.openxmlformats.org/officeDocument/2006/relationships/slide" Target="slide14.xml"/><Relationship Id="rId2" Type="http://schemas.openxmlformats.org/officeDocument/2006/relationships/notesSlide" Target="../notesSlides/notesSlide19.xml"/><Relationship Id="rId1" Type="http://schemas.openxmlformats.org/officeDocument/2006/relationships/slideLayout" Target="../slideLayouts/slideLayout39.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39.xml"/><Relationship Id="rId4" Type="http://schemas.openxmlformats.org/officeDocument/2006/relationships/slide" Target="slide14.xml"/></Relationships>
</file>

<file path=ppt/slides/_rels/slide22.xml.rels><?xml version="1.0" encoding="UTF-8" standalone="yes"?>
<Relationships xmlns="http://schemas.openxmlformats.org/package/2006/relationships"><Relationship Id="rId3" Type="http://schemas.openxmlformats.org/officeDocument/2006/relationships/hyperlink" Target="https://idr.deloitte.com/Wiki%20Pages/Home.aspx" TargetMode="External"/><Relationship Id="rId2" Type="http://schemas.openxmlformats.org/officeDocument/2006/relationships/notesSlide" Target="../notesSlides/notesSlide21.xml"/><Relationship Id="rId1" Type="http://schemas.openxmlformats.org/officeDocument/2006/relationships/slideLayout" Target="../slideLayouts/slideLayout39.xml"/><Relationship Id="rId4" Type="http://schemas.openxmlformats.org/officeDocument/2006/relationships/slide" Target="slide14.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39.xml"/><Relationship Id="rId4" Type="http://schemas.openxmlformats.org/officeDocument/2006/relationships/slide" Target="slide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5.xml"/></Relationships>
</file>

<file path=ppt/slides/_rels/slide26.xml.rels><?xml version="1.0" encoding="UTF-8" standalone="yes"?>
<Relationships xmlns="http://schemas.openxmlformats.org/package/2006/relationships"><Relationship Id="rId8" Type="http://schemas.openxmlformats.org/officeDocument/2006/relationships/package" Target="../embeddings/Microsoft_Visio_Drawing2.vsdx"/><Relationship Id="rId3" Type="http://schemas.openxmlformats.org/officeDocument/2006/relationships/slide" Target="slide7.xml"/><Relationship Id="rId7" Type="http://schemas.openxmlformats.org/officeDocument/2006/relationships/image" Target="../media/image15.emf"/><Relationship Id="rId2" Type="http://schemas.openxmlformats.org/officeDocument/2006/relationships/notesSlide" Target="../notesSlides/notesSlide25.xml"/><Relationship Id="rId1" Type="http://schemas.openxmlformats.org/officeDocument/2006/relationships/slideLayout" Target="../slideLayouts/slideLayout39.xml"/><Relationship Id="rId6" Type="http://schemas.openxmlformats.org/officeDocument/2006/relationships/package" Target="../embeddings/Microsoft_Visio_Drawing1.vsdx"/><Relationship Id="rId11" Type="http://schemas.openxmlformats.org/officeDocument/2006/relationships/image" Target="../media/image17.emf"/><Relationship Id="rId5" Type="http://schemas.openxmlformats.org/officeDocument/2006/relationships/image" Target="../media/image14.emf"/><Relationship Id="rId10" Type="http://schemas.openxmlformats.org/officeDocument/2006/relationships/package" Target="../embeddings/Microsoft_Visio_Drawing3.vsdx"/><Relationship Id="rId4" Type="http://schemas.openxmlformats.org/officeDocument/2006/relationships/package" Target="../embeddings/Microsoft_Visio_Drawing.vsdx"/><Relationship Id="rId9" Type="http://schemas.openxmlformats.org/officeDocument/2006/relationships/image" Target="../media/image16.emf"/></Relationships>
</file>

<file path=ppt/slides/_rels/slide27.xml.rels><?xml version="1.0" encoding="UTF-8" standalone="yes"?>
<Relationships xmlns="http://schemas.openxmlformats.org/package/2006/relationships"><Relationship Id="rId3" Type="http://schemas.openxmlformats.org/officeDocument/2006/relationships/hyperlink" Target="https://deloittenet.deloitte.com/About/Policies/Admin/Pages/APR-601_Records-Retention-Policies.aspx" TargetMode="External"/><Relationship Id="rId2" Type="http://schemas.openxmlformats.org/officeDocument/2006/relationships/notesSlide" Target="../notesSlides/notesSlide26.xml"/><Relationship Id="rId1" Type="http://schemas.openxmlformats.org/officeDocument/2006/relationships/slideLayout" Target="../slideLayouts/slideLayout39.xml"/><Relationship Id="rId4" Type="http://schemas.openxmlformats.org/officeDocument/2006/relationships/slide" Target="slide8.xml"/></Relationships>
</file>

<file path=ppt/slides/_rels/slide28.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notesSlide" Target="../notesSlides/notesSlide27.xml"/><Relationship Id="rId1" Type="http://schemas.openxmlformats.org/officeDocument/2006/relationships/slideLayout" Target="../slideLayouts/slideLayout39.xml"/></Relationships>
</file>

<file path=ppt/slides/_rels/slide29.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notesSlide" Target="../notesSlides/notesSlide28.xml"/><Relationship Id="rId1" Type="http://schemas.openxmlformats.org/officeDocument/2006/relationships/slideLayout" Target="../slideLayouts/slideLayout3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1.xml"/></Relationships>
</file>

<file path=ppt/slides/_rels/slide30.xml.rels><?xml version="1.0" encoding="UTF-8" standalone="yes"?>
<Relationships xmlns="http://schemas.openxmlformats.org/package/2006/relationships"><Relationship Id="rId3" Type="http://schemas.openxmlformats.org/officeDocument/2006/relationships/slide" Target="slide12.xml"/><Relationship Id="rId2" Type="http://schemas.openxmlformats.org/officeDocument/2006/relationships/notesSlide" Target="../notesSlides/notesSlide29.xml"/><Relationship Id="rId1" Type="http://schemas.openxmlformats.org/officeDocument/2006/relationships/slideLayout" Target="../slideLayouts/slideLayout39.xml"/></Relationships>
</file>

<file path=ppt/slides/_rels/slide31.xml.rels><?xml version="1.0" encoding="UTF-8" standalone="yes"?>
<Relationships xmlns="http://schemas.openxmlformats.org/package/2006/relationships"><Relationship Id="rId3" Type="http://schemas.openxmlformats.org/officeDocument/2006/relationships/slide" Target="slide12.xml"/><Relationship Id="rId2" Type="http://schemas.openxmlformats.org/officeDocument/2006/relationships/notesSlide" Target="../notesSlides/notesSlide30.xml"/><Relationship Id="rId1" Type="http://schemas.openxmlformats.org/officeDocument/2006/relationships/slideLayout" Target="../slideLayouts/slideLayout45.xml"/></Relationships>
</file>

<file path=ppt/slides/_rels/slide32.xml.rels><?xml version="1.0" encoding="UTF-8" standalone="yes"?>
<Relationships xmlns="http://schemas.openxmlformats.org/package/2006/relationships"><Relationship Id="rId3" Type="http://schemas.openxmlformats.org/officeDocument/2006/relationships/slide" Target="slide12.xml"/><Relationship Id="rId2" Type="http://schemas.openxmlformats.org/officeDocument/2006/relationships/notesSlide" Target="../notesSlides/notesSlide31.xml"/><Relationship Id="rId1" Type="http://schemas.openxmlformats.org/officeDocument/2006/relationships/slideLayout" Target="../slideLayouts/slideLayout45.xml"/></Relationships>
</file>

<file path=ppt/slides/_rels/slide33.xml.rels><?xml version="1.0" encoding="UTF-8" standalone="yes"?>
<Relationships xmlns="http://schemas.openxmlformats.org/package/2006/relationships"><Relationship Id="rId3" Type="http://schemas.openxmlformats.org/officeDocument/2006/relationships/slide" Target="slide12.xml"/><Relationship Id="rId2" Type="http://schemas.openxmlformats.org/officeDocument/2006/relationships/notesSlide" Target="../notesSlides/notesSlide32.xml"/><Relationship Id="rId1" Type="http://schemas.openxmlformats.org/officeDocument/2006/relationships/slideLayout" Target="../slideLayouts/slideLayout45.xml"/></Relationships>
</file>

<file path=ppt/slides/_rels/slide34.xml.rels><?xml version="1.0" encoding="UTF-8" standalone="yes"?>
<Relationships xmlns="http://schemas.openxmlformats.org/package/2006/relationships"><Relationship Id="rId3" Type="http://schemas.openxmlformats.org/officeDocument/2006/relationships/slide" Target="slide12.xml"/><Relationship Id="rId2" Type="http://schemas.openxmlformats.org/officeDocument/2006/relationships/notesSlide" Target="../notesSlides/notesSlide33.xml"/><Relationship Id="rId1" Type="http://schemas.openxmlformats.org/officeDocument/2006/relationships/slideLayout" Target="../slideLayouts/slideLayout42.xml"/></Relationships>
</file>

<file path=ppt/slides/_rels/slide35.xml.rels><?xml version="1.0" encoding="UTF-8" standalone="yes"?>
<Relationships xmlns="http://schemas.openxmlformats.org/package/2006/relationships"><Relationship Id="rId3" Type="http://schemas.openxmlformats.org/officeDocument/2006/relationships/slide" Target="slide12.xml"/><Relationship Id="rId2" Type="http://schemas.openxmlformats.org/officeDocument/2006/relationships/notesSlide" Target="../notesSlides/notesSlide34.xml"/><Relationship Id="rId1" Type="http://schemas.openxmlformats.org/officeDocument/2006/relationships/slideLayout" Target="../slideLayouts/slideLayout42.xml"/></Relationships>
</file>

<file path=ppt/slides/_rels/slide36.xml.rels><?xml version="1.0" encoding="UTF-8" standalone="yes"?>
<Relationships xmlns="http://schemas.openxmlformats.org/package/2006/relationships"><Relationship Id="rId3" Type="http://schemas.openxmlformats.org/officeDocument/2006/relationships/slide" Target="slide12.xml"/><Relationship Id="rId2" Type="http://schemas.openxmlformats.org/officeDocument/2006/relationships/notesSlide" Target="../notesSlides/notesSlide35.xml"/><Relationship Id="rId1" Type="http://schemas.openxmlformats.org/officeDocument/2006/relationships/slideLayout" Target="../slideLayouts/slideLayout3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9.xml"/></Relationships>
</file>

<file path=ppt/slides/_rels/slide38.xml.rels><?xml version="1.0" encoding="UTF-8" standalone="yes"?>
<Relationships xmlns="http://schemas.openxmlformats.org/package/2006/relationships"><Relationship Id="rId3" Type="http://schemas.openxmlformats.org/officeDocument/2006/relationships/hyperlink" Target="mailto:usitsdaspreparboardgroup@deloitte.com" TargetMode="External"/><Relationship Id="rId2" Type="http://schemas.openxmlformats.org/officeDocument/2006/relationships/notesSlide" Target="../notesSlides/notesSlide37.xml"/><Relationship Id="rId1" Type="http://schemas.openxmlformats.org/officeDocument/2006/relationships/slideLayout" Target="../slideLayouts/slideLayout3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9.xml"/></Relationships>
</file>

<file path=ppt/slides/_rels/slide40.xml.rels><?xml version="1.0" encoding="UTF-8" standalone="yes"?>
<Relationships xmlns="http://schemas.openxmlformats.org/package/2006/relationships"><Relationship Id="rId3" Type="http://schemas.openxmlformats.org/officeDocument/2006/relationships/hyperlink" Target="http://www.deloitte.com/us/about" TargetMode="External"/><Relationship Id="rId2" Type="http://schemas.openxmlformats.org/officeDocument/2006/relationships/hyperlink" Target="http://www.deloitte.com/about" TargetMode="External"/><Relationship Id="rId1" Type="http://schemas.openxmlformats.org/officeDocument/2006/relationships/slideLayout" Target="../slideLayouts/slideLayout4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9.xml"/></Relationships>
</file>

<file path=ppt/slides/_rels/slide7.xml.rels><?xml version="1.0" encoding="UTF-8" standalone="yes"?>
<Relationships xmlns="http://schemas.openxmlformats.org/package/2006/relationships"><Relationship Id="rId3" Type="http://schemas.openxmlformats.org/officeDocument/2006/relationships/slide" Target="slide26.xml"/><Relationship Id="rId2" Type="http://schemas.openxmlformats.org/officeDocument/2006/relationships/notesSlide" Target="../notesSlides/notesSlide7.xml"/><Relationship Id="rId1" Type="http://schemas.openxmlformats.org/officeDocument/2006/relationships/slideLayout" Target="../slideLayouts/slideLayout39.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notesSlide" Target="../notesSlides/notesSlide8.xml"/><Relationship Id="rId1" Type="http://schemas.openxmlformats.org/officeDocument/2006/relationships/slideLayout" Target="../slideLayouts/slideLayout78.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3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cstate="screen">
            <a:lum/>
            <a:extLst>
              <a:ext uri="{BEBA8EAE-BF5A-486C-A8C5-ECC9F3942E4B}">
                <a14:imgProps xmlns:a14="http://schemas.microsoft.com/office/drawing/2010/main">
                  <a14:imgLayer r:embed="rId4">
                    <a14:imgEffect>
                      <a14:saturation sat="339000"/>
                    </a14:imgEffect>
                  </a14:imgLayer>
                </a14:imgProps>
              </a:ex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Title 2"/>
          <p:cNvSpPr>
            <a:spLocks noGrp="1"/>
          </p:cNvSpPr>
          <p:nvPr>
            <p:ph type="ctrTitle" idx="4294967295"/>
          </p:nvPr>
        </p:nvSpPr>
        <p:spPr>
          <a:xfrm>
            <a:off x="475200" y="5530390"/>
            <a:ext cx="5592012" cy="324000"/>
          </a:xfrm>
        </p:spPr>
        <p:txBody>
          <a:bodyPr/>
          <a:lstStyle/>
          <a:p>
            <a:r>
              <a:rPr lang="en-US" noProof="0"/>
              <a:t>Headline Verdana Bold</a:t>
            </a:r>
          </a:p>
        </p:txBody>
      </p:sp>
      <p:sp>
        <p:nvSpPr>
          <p:cNvPr id="7" name="Subtitle 3">
            <a:extLst>
              <a:ext uri="{FF2B5EF4-FFF2-40B4-BE49-F238E27FC236}">
                <a16:creationId xmlns:a16="http://schemas.microsoft.com/office/drawing/2014/main" id="{835019EF-32AC-449C-9DFB-6A6BFEEDC8C4}"/>
              </a:ext>
            </a:extLst>
          </p:cNvPr>
          <p:cNvSpPr txBox="1">
            <a:spLocks/>
          </p:cNvSpPr>
          <p:nvPr/>
        </p:nvSpPr>
        <p:spPr bwMode="gray">
          <a:xfrm>
            <a:off x="10125307" y="129942"/>
            <a:ext cx="1618138" cy="615140"/>
          </a:xfrm>
          <a:prstGeom prst="rect">
            <a:avLst/>
          </a:prstGeom>
        </p:spPr>
        <p:txBody>
          <a:bodyPr vert="horz" lIns="0" tIns="0" rIns="0" bIns="0" rtlCol="0" anchor="b" anchorCtr="0">
            <a:noAutofit/>
          </a:bodyPr>
          <a:lstStyle>
            <a:lvl1pPr marL="0" indent="0" algn="l" defTabSz="1219170" rtl="0" eaLnBrk="1" latinLnBrk="0" hangingPunct="1">
              <a:lnSpc>
                <a:spcPct val="100000"/>
              </a:lnSpc>
              <a:spcBef>
                <a:spcPts val="0"/>
              </a:spcBef>
              <a:spcAft>
                <a:spcPts val="0"/>
              </a:spcAft>
              <a:buSzPct val="100000"/>
              <a:buFont typeface="Arial" panose="020B0604020202020204" pitchFamily="34" charset="0"/>
              <a:buNone/>
              <a:defRPr sz="1800" b="1" kern="1200">
                <a:solidFill>
                  <a:schemeClr val="bg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600" b="0" kern="1200">
                <a:solidFill>
                  <a:schemeClr val="bg1"/>
                </a:solidFill>
                <a:latin typeface="+mn-lt"/>
                <a:ea typeface="+mn-ea"/>
                <a:cs typeface="+mn-cs"/>
              </a:defRPr>
            </a:lvl2pPr>
            <a:lvl3pPr marL="1219170" indent="0" algn="ctr" defTabSz="1219170" rtl="0" eaLnBrk="1" latinLnBrk="0" hangingPunct="1">
              <a:spcBef>
                <a:spcPts val="0"/>
              </a:spcBef>
              <a:spcAft>
                <a:spcPts val="1333"/>
              </a:spcAft>
              <a:buClrTx/>
              <a:buSzPct val="100000"/>
              <a:buFont typeface="Arial" panose="020B0604020202020204" pitchFamily="34" charset="0"/>
              <a:buNone/>
              <a:defRPr lang="en-US" sz="2400" kern="1200">
                <a:solidFill>
                  <a:schemeClr val="tx1"/>
                </a:solidFill>
                <a:latin typeface="+mn-lt"/>
                <a:ea typeface="+mn-ea"/>
                <a:cs typeface="+mn-cs"/>
              </a:defRPr>
            </a:lvl3pPr>
            <a:lvl4pPr marL="1828754" indent="0" algn="ctr" defTabSz="1219170" rtl="0" eaLnBrk="1" latinLnBrk="0" hangingPunct="1">
              <a:spcBef>
                <a:spcPts val="0"/>
              </a:spcBef>
              <a:spcAft>
                <a:spcPts val="1333"/>
              </a:spcAft>
              <a:buClrTx/>
              <a:buSzPct val="100000"/>
              <a:buFont typeface="Verdana" panose="020B0604030504040204" pitchFamily="34" charset="0"/>
              <a:buNone/>
              <a:defRPr lang="en-US" sz="2133" kern="1200" baseline="0">
                <a:solidFill>
                  <a:schemeClr val="tx1"/>
                </a:solidFill>
                <a:latin typeface="+mn-lt"/>
                <a:ea typeface="+mn-ea"/>
                <a:cs typeface="+mn-cs"/>
              </a:defRPr>
            </a:lvl4pPr>
            <a:lvl5pPr marL="2438339" indent="0" algn="ctr" defTabSz="1064657" rtl="0" eaLnBrk="1" latinLnBrk="0" hangingPunct="1">
              <a:spcBef>
                <a:spcPts val="0"/>
              </a:spcBef>
              <a:spcAft>
                <a:spcPts val="1333"/>
              </a:spcAft>
              <a:buClrTx/>
              <a:buSzPct val="100000"/>
              <a:buFont typeface="Verdana" panose="020B0604030504040204" pitchFamily="34" charset="0"/>
              <a:buNone/>
              <a:tabLst/>
              <a:defRPr lang="en-US" sz="2133" kern="1200" baseline="0">
                <a:solidFill>
                  <a:schemeClr val="tx1"/>
                </a:solidFill>
                <a:latin typeface="+mn-lt"/>
                <a:ea typeface="+mn-ea"/>
                <a:cs typeface="+mn-cs"/>
              </a:defRPr>
            </a:lvl5pPr>
            <a:lvl6pPr marL="3047924" indent="0" algn="ctr" defTabSz="1219170" rtl="0" eaLnBrk="1" latinLnBrk="0" hangingPunct="1">
              <a:spcBef>
                <a:spcPts val="0"/>
              </a:spcBef>
              <a:spcAft>
                <a:spcPts val="1333"/>
              </a:spcAft>
              <a:buFont typeface="Verdana" panose="020B0604030504040204" pitchFamily="34" charset="0"/>
              <a:buNone/>
              <a:defRPr sz="2133" kern="1200" baseline="0">
                <a:solidFill>
                  <a:schemeClr val="tx1"/>
                </a:solidFill>
                <a:latin typeface="+mn-lt"/>
                <a:ea typeface="+mn-ea"/>
                <a:cs typeface="+mn-cs"/>
              </a:defRPr>
            </a:lvl6pPr>
            <a:lvl7pPr marL="3657509" indent="0" algn="ctr" defTabSz="1219170" rtl="0" eaLnBrk="1" latinLnBrk="0" hangingPunct="1">
              <a:spcBef>
                <a:spcPts val="0"/>
              </a:spcBef>
              <a:spcAft>
                <a:spcPts val="1333"/>
              </a:spcAft>
              <a:buFont typeface="Verdana" panose="020B0604030504040204" pitchFamily="34" charset="0"/>
              <a:buNone/>
              <a:defRPr sz="2133" kern="1200">
                <a:solidFill>
                  <a:schemeClr val="tx1"/>
                </a:solidFill>
                <a:latin typeface="+mn-lt"/>
                <a:ea typeface="+mn-ea"/>
                <a:cs typeface="+mn-cs"/>
              </a:defRPr>
            </a:lvl7pPr>
            <a:lvl8pPr marL="4267093" indent="0" algn="ctr" defTabSz="1219170" rtl="0" eaLnBrk="1" latinLnBrk="0" hangingPunct="1">
              <a:spcBef>
                <a:spcPts val="0"/>
              </a:spcBef>
              <a:spcAft>
                <a:spcPts val="1333"/>
              </a:spcAft>
              <a:buFont typeface="Verdana" panose="020B0604030504040204" pitchFamily="34" charset="0"/>
              <a:buNone/>
              <a:defRPr sz="2133" kern="1200" baseline="0">
                <a:solidFill>
                  <a:schemeClr val="tx1"/>
                </a:solidFill>
                <a:latin typeface="+mn-lt"/>
                <a:ea typeface="+mn-ea"/>
                <a:cs typeface="+mn-cs"/>
              </a:defRPr>
            </a:lvl8pPr>
            <a:lvl9pPr marL="4876678" indent="0" algn="ctr" defTabSz="1219170" rtl="0" eaLnBrk="1" latinLnBrk="0" hangingPunct="1">
              <a:spcBef>
                <a:spcPts val="0"/>
              </a:spcBef>
              <a:spcAft>
                <a:spcPts val="1333"/>
              </a:spcAft>
              <a:buFont typeface="Verdana" panose="020B0604030504040204" pitchFamily="34" charset="0"/>
              <a:buNone/>
              <a:defRPr sz="2133" kern="1200" baseline="0">
                <a:solidFill>
                  <a:schemeClr val="tx1"/>
                </a:solidFill>
                <a:latin typeface="+mn-lt"/>
                <a:ea typeface="+mn-ea"/>
                <a:cs typeface="+mn-cs"/>
              </a:defRPr>
            </a:lvl9pPr>
          </a:lstStyle>
          <a:p>
            <a:r>
              <a:rPr lang="en-US" sz="1600" b="0"/>
              <a:t>Template v2.1</a:t>
            </a:r>
            <a:br>
              <a:rPr lang="en-US" sz="1600" b="0"/>
            </a:br>
            <a:endParaRPr lang="en-US" sz="1600" b="0"/>
          </a:p>
        </p:txBody>
      </p:sp>
      <p:pic>
        <p:nvPicPr>
          <p:cNvPr id="24" name="Picture 23">
            <a:extLst>
              <a:ext uri="{FF2B5EF4-FFF2-40B4-BE49-F238E27FC236}">
                <a16:creationId xmlns:a16="http://schemas.microsoft.com/office/drawing/2014/main" id="{15F141BE-784C-497E-A03D-094788DFD072}"/>
              </a:ext>
              <a:ext uri="{C183D7F6-B498-43B3-948B-1728B52AA6E4}">
                <adec:decorative xmlns:adec="http://schemas.microsoft.com/office/drawing/2017/decorative" val="1"/>
              </a:ext>
            </a:extLst>
          </p:cNvPr>
          <p:cNvPicPr>
            <a:picLocks noChangeAspect="1"/>
          </p:cNvPicPr>
          <p:nvPr/>
        </p:nvPicPr>
        <p:blipFill rotWithShape="1">
          <a:blip r:embed="rId5"/>
          <a:srcRect l="17341" r="15422"/>
          <a:stretch/>
        </p:blipFill>
        <p:spPr>
          <a:xfrm>
            <a:off x="3825781" y="1003610"/>
            <a:ext cx="4540437" cy="4831655"/>
          </a:xfrm>
          <a:prstGeom prst="rect">
            <a:avLst/>
          </a:prstGeom>
        </p:spPr>
      </p:pic>
      <p:sp>
        <p:nvSpPr>
          <p:cNvPr id="8" name="Text Placeholder 4">
            <a:extLst>
              <a:ext uri="{FF2B5EF4-FFF2-40B4-BE49-F238E27FC236}">
                <a16:creationId xmlns:a16="http://schemas.microsoft.com/office/drawing/2014/main" id="{58C1B999-E6EB-497C-AE98-3AF103E7BCBC}"/>
              </a:ext>
            </a:extLst>
          </p:cNvPr>
          <p:cNvSpPr txBox="1">
            <a:spLocks/>
          </p:cNvSpPr>
          <p:nvPr/>
        </p:nvSpPr>
        <p:spPr>
          <a:xfrm>
            <a:off x="8946573" y="6127595"/>
            <a:ext cx="2918856" cy="533555"/>
          </a:xfrm>
          <a:prstGeom prst="rect">
            <a:avLst/>
          </a:prstGeom>
        </p:spPr>
        <p:txBody>
          <a:bodyPr vert="horz" lIns="0" tIns="0" rIns="0" bIns="0" rtlCol="0" anchor="ctr">
            <a:noAutofit/>
          </a:bodyPr>
          <a:lstStyle>
            <a:lvl1pPr marL="0" indent="0" algn="l" defTabSz="1219170" rtl="0" eaLnBrk="1" latinLnBrk="0" hangingPunct="1">
              <a:spcBef>
                <a:spcPts val="0"/>
              </a:spcBef>
              <a:spcAft>
                <a:spcPts val="0"/>
              </a:spcAft>
              <a:buSzPct val="100000"/>
              <a:buFont typeface="Arial" panose="020B0604020202020204" pitchFamily="34" charset="0"/>
              <a:buNone/>
              <a:defRPr sz="1050" b="0" kern="1200">
                <a:solidFill>
                  <a:schemeClr val="bg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200" b="1" kern="1200">
                <a:solidFill>
                  <a:schemeClr val="bg1"/>
                </a:solidFill>
                <a:latin typeface="+mn-lt"/>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200" kern="1200">
                <a:solidFill>
                  <a:schemeClr val="bg1"/>
                </a:solidFill>
                <a:latin typeface="+mn-lt"/>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200" kern="1200" baseline="0">
                <a:solidFill>
                  <a:schemeClr val="bg1"/>
                </a:solidFill>
                <a:latin typeface="+mn-lt"/>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200" kern="1200" baseline="0">
                <a:solidFill>
                  <a:schemeClr val="bg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tabLst>
                <a:tab pos="685800" algn="l"/>
              </a:tabLst>
            </a:pPr>
            <a:r>
              <a:rPr lang="en-US"/>
              <a:t>WBS:  	</a:t>
            </a:r>
            <a:r>
              <a:rPr lang="en-US">
                <a:ea typeface="+mn-lt"/>
                <a:cs typeface="+mn-lt"/>
              </a:rPr>
              <a:t>LPX24441-01-01-01-U121</a:t>
            </a:r>
            <a:endParaRPr lang="en-US"/>
          </a:p>
          <a:p>
            <a:pPr>
              <a:tabLst>
                <a:tab pos="685800" algn="l"/>
              </a:tabLst>
            </a:pPr>
            <a:r>
              <a:rPr lang="en-US">
                <a:ea typeface="Verdana"/>
                <a:cs typeface="Verdana"/>
              </a:rPr>
              <a:t>CMDB: 	</a:t>
            </a:r>
            <a:r>
              <a:rPr lang="en-US">
                <a:ea typeface="+mn-lt"/>
                <a:cs typeface="+mn-lt"/>
              </a:rPr>
              <a:t>CI0010195</a:t>
            </a:r>
          </a:p>
        </p:txBody>
      </p:sp>
      <p:sp>
        <p:nvSpPr>
          <p:cNvPr id="12" name="Subtitle 3">
            <a:extLst>
              <a:ext uri="{FF2B5EF4-FFF2-40B4-BE49-F238E27FC236}">
                <a16:creationId xmlns:a16="http://schemas.microsoft.com/office/drawing/2014/main" id="{6BDABBB2-4B49-4F7F-8A93-428E07DB168B}"/>
              </a:ext>
            </a:extLst>
          </p:cNvPr>
          <p:cNvSpPr>
            <a:spLocks noGrp="1"/>
          </p:cNvSpPr>
          <p:nvPr>
            <p:ph type="subTitle" idx="1"/>
          </p:nvPr>
        </p:nvSpPr>
        <p:spPr>
          <a:xfrm>
            <a:off x="475201" y="5307160"/>
            <a:ext cx="5592011" cy="820435"/>
          </a:xfrm>
        </p:spPr>
        <p:txBody>
          <a:bodyPr/>
          <a:lstStyle/>
          <a:p>
            <a:r>
              <a:rPr lang="en-US" dirty="0"/>
              <a:t>Audit Online – Release 5.3</a:t>
            </a:r>
          </a:p>
          <a:p>
            <a:pPr lvl="1"/>
            <a:r>
              <a:rPr lang="en-US" dirty="0"/>
              <a:t>Proposed Architecture</a:t>
            </a:r>
            <a:br>
              <a:rPr lang="en-US" dirty="0"/>
            </a:br>
            <a:endParaRPr lang="en-US" sz="1200" noProof="0" dirty="0"/>
          </a:p>
        </p:txBody>
      </p:sp>
      <p:sp>
        <p:nvSpPr>
          <p:cNvPr id="15" name="Text Placeholder 4">
            <a:extLst>
              <a:ext uri="{FF2B5EF4-FFF2-40B4-BE49-F238E27FC236}">
                <a16:creationId xmlns:a16="http://schemas.microsoft.com/office/drawing/2014/main" id="{17CAFFD5-8EB9-47F7-BB30-8D58259FEC04}"/>
              </a:ext>
            </a:extLst>
          </p:cNvPr>
          <p:cNvSpPr>
            <a:spLocks noGrp="1"/>
          </p:cNvSpPr>
          <p:nvPr>
            <p:ph type="body" sz="quarter" idx="10"/>
          </p:nvPr>
        </p:nvSpPr>
        <p:spPr>
          <a:xfrm>
            <a:off x="501651" y="6201599"/>
            <a:ext cx="5594349" cy="298451"/>
          </a:xfrm>
        </p:spPr>
        <p:txBody>
          <a:bodyPr vert="horz" lIns="0" tIns="0" rIns="0" bIns="0" rtlCol="0" anchor="t">
            <a:noAutofit/>
          </a:bodyPr>
          <a:lstStyle/>
          <a:p>
            <a:r>
              <a:rPr lang="en-US" noProof="0" dirty="0"/>
              <a:t>Jignesh Patel</a:t>
            </a:r>
          </a:p>
          <a:p>
            <a:r>
              <a:rPr lang="en-US" dirty="0"/>
              <a:t>Presented on </a:t>
            </a:r>
            <a:fld id="{63B02801-195D-45DB-A6D3-AEDA667CAFCC}" type="datetime1">
              <a:rPr lang="en-US" smtClean="0"/>
              <a:t>10/18/2021</a:t>
            </a:fld>
            <a:endParaRPr lang="en-US" noProof="0" dirty="0">
              <a:ea typeface="Verdana"/>
              <a:cs typeface="Verdana"/>
            </a:endParaRPr>
          </a:p>
        </p:txBody>
      </p:sp>
    </p:spTree>
    <p:extLst>
      <p:ext uri="{BB962C8B-B14F-4D97-AF65-F5344CB8AC3E}">
        <p14:creationId xmlns:p14="http://schemas.microsoft.com/office/powerpoint/2010/main" val="2018669121"/>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9900" y="402587"/>
            <a:ext cx="11252200" cy="448314"/>
          </a:xfrm>
        </p:spPr>
        <p:txBody>
          <a:bodyPr/>
          <a:lstStyle/>
          <a:p>
            <a:r>
              <a:rPr lang="en-US" b="1" dirty="0"/>
              <a:t>Working Papers Transition (</a:t>
            </a:r>
            <a:r>
              <a:rPr lang="en-US" b="1" dirty="0">
                <a:ea typeface="+mj-lt"/>
                <a:cs typeface="+mj-lt"/>
              </a:rPr>
              <a:t>AO/EMS/Omnia</a:t>
            </a:r>
            <a:r>
              <a:rPr lang="en-US" b="1" dirty="0"/>
              <a:t>)</a:t>
            </a:r>
          </a:p>
        </p:txBody>
      </p:sp>
      <p:pic>
        <p:nvPicPr>
          <p:cNvPr id="4" name="Picture 4" descr="Diagram&#10;&#10;Description automatically generated">
            <a:extLst>
              <a:ext uri="{FF2B5EF4-FFF2-40B4-BE49-F238E27FC236}">
                <a16:creationId xmlns:a16="http://schemas.microsoft.com/office/drawing/2014/main" id="{215F9520-02FC-4EB7-A04B-870052FDCC0F}"/>
              </a:ext>
            </a:extLst>
          </p:cNvPr>
          <p:cNvPicPr>
            <a:picLocks noChangeAspect="1"/>
          </p:cNvPicPr>
          <p:nvPr/>
        </p:nvPicPr>
        <p:blipFill>
          <a:blip r:embed="rId3"/>
          <a:stretch>
            <a:fillRect/>
          </a:stretch>
        </p:blipFill>
        <p:spPr>
          <a:xfrm>
            <a:off x="536056" y="947496"/>
            <a:ext cx="8492332" cy="5809011"/>
          </a:xfrm>
          <a:prstGeom prst="rect">
            <a:avLst/>
          </a:prstGeom>
        </p:spPr>
      </p:pic>
      <p:sp>
        <p:nvSpPr>
          <p:cNvPr id="3" name="TextBox 2">
            <a:extLst>
              <a:ext uri="{FF2B5EF4-FFF2-40B4-BE49-F238E27FC236}">
                <a16:creationId xmlns:a16="http://schemas.microsoft.com/office/drawing/2014/main" id="{35593522-B894-4027-8C29-E1B8AB13D646}"/>
              </a:ext>
            </a:extLst>
          </p:cNvPr>
          <p:cNvSpPr txBox="1"/>
          <p:nvPr/>
        </p:nvSpPr>
        <p:spPr>
          <a:xfrm>
            <a:off x="9035442" y="444673"/>
            <a:ext cx="2962404" cy="369332"/>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spcBef>
                <a:spcPts val="600"/>
              </a:spcBef>
              <a:buSzPct val="100000"/>
            </a:pPr>
            <a:r>
              <a:rPr lang="en-US" dirty="0">
                <a:solidFill>
                  <a:srgbClr val="313131"/>
                </a:solidFill>
              </a:rPr>
              <a:t>Steps Description </a:t>
            </a:r>
            <a:endParaRPr lang="en-US" dirty="0">
              <a:solidFill>
                <a:srgbClr val="313131"/>
              </a:solidFill>
              <a:ea typeface="Verdana"/>
              <a:cs typeface="Verdana"/>
            </a:endParaRPr>
          </a:p>
        </p:txBody>
      </p:sp>
      <p:grpSp>
        <p:nvGrpSpPr>
          <p:cNvPr id="7" name="Group 6">
            <a:extLst>
              <a:ext uri="{FF2B5EF4-FFF2-40B4-BE49-F238E27FC236}">
                <a16:creationId xmlns:a16="http://schemas.microsoft.com/office/drawing/2014/main" id="{0CEA6C6B-7915-48B5-A2F6-571671C8F220}"/>
              </a:ext>
            </a:extLst>
          </p:cNvPr>
          <p:cNvGrpSpPr/>
          <p:nvPr/>
        </p:nvGrpSpPr>
        <p:grpSpPr>
          <a:xfrm>
            <a:off x="9351592" y="943498"/>
            <a:ext cx="2368333" cy="350729"/>
            <a:chOff x="9163702" y="943498"/>
            <a:chExt cx="2368333" cy="350729"/>
          </a:xfrm>
        </p:grpSpPr>
        <p:sp>
          <p:nvSpPr>
            <p:cNvPr id="5" name="Oval 4">
              <a:extLst>
                <a:ext uri="{FF2B5EF4-FFF2-40B4-BE49-F238E27FC236}">
                  <a16:creationId xmlns:a16="http://schemas.microsoft.com/office/drawing/2014/main" id="{7E0391DC-2BB7-44ED-952D-4E51D46EFAA7}"/>
                </a:ext>
              </a:extLst>
            </p:cNvPr>
            <p:cNvSpPr/>
            <p:nvPr/>
          </p:nvSpPr>
          <p:spPr bwMode="gray">
            <a:xfrm>
              <a:off x="9163702" y="943498"/>
              <a:ext cx="382044" cy="350729"/>
            </a:xfrm>
            <a:prstGeom prst="ellipse">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6" name="TextBox 5">
              <a:extLst>
                <a:ext uri="{FF2B5EF4-FFF2-40B4-BE49-F238E27FC236}">
                  <a16:creationId xmlns:a16="http://schemas.microsoft.com/office/drawing/2014/main" id="{4A47FC0D-6871-496A-A61C-643B8E180A72}"/>
                </a:ext>
              </a:extLst>
            </p:cNvPr>
            <p:cNvSpPr txBox="1"/>
            <p:nvPr/>
          </p:nvSpPr>
          <p:spPr>
            <a:xfrm>
              <a:off x="9696972" y="980944"/>
              <a:ext cx="1835063" cy="27699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spcBef>
                  <a:spcPts val="600"/>
                </a:spcBef>
                <a:buSzPct val="100000"/>
              </a:pPr>
              <a:r>
                <a:rPr lang="en-US" sz="1800" dirty="0">
                  <a:solidFill>
                    <a:srgbClr val="313131"/>
                  </a:solidFill>
                  <a:ea typeface="+mn-lt"/>
                  <a:cs typeface="+mn-lt"/>
                </a:rPr>
                <a:t>See Slide Notes</a:t>
              </a:r>
              <a:endParaRPr lang="en-US" sz="1800">
                <a:ea typeface="Verdana"/>
                <a:cs typeface="Verdana"/>
              </a:endParaRPr>
            </a:p>
          </p:txBody>
        </p:sp>
      </p:grpSp>
    </p:spTree>
    <p:extLst>
      <p:ext uri="{BB962C8B-B14F-4D97-AF65-F5344CB8AC3E}">
        <p14:creationId xmlns:p14="http://schemas.microsoft.com/office/powerpoint/2010/main" val="69699851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6" descr="Diagram&#10;&#10;Description automatically generated">
            <a:extLst>
              <a:ext uri="{FF2B5EF4-FFF2-40B4-BE49-F238E27FC236}">
                <a16:creationId xmlns:a16="http://schemas.microsoft.com/office/drawing/2014/main" id="{2A3016D3-455E-4F53-8A5C-5CB3239FDD27}"/>
              </a:ext>
            </a:extLst>
          </p:cNvPr>
          <p:cNvPicPr>
            <a:picLocks noChangeAspect="1"/>
          </p:cNvPicPr>
          <p:nvPr/>
        </p:nvPicPr>
        <p:blipFill>
          <a:blip r:embed="rId3"/>
          <a:stretch>
            <a:fillRect/>
          </a:stretch>
        </p:blipFill>
        <p:spPr>
          <a:xfrm>
            <a:off x="469900" y="839114"/>
            <a:ext cx="8345270" cy="5458499"/>
          </a:xfrm>
          <a:prstGeom prst="rect">
            <a:avLst/>
          </a:prstGeom>
        </p:spPr>
      </p:pic>
      <p:sp>
        <p:nvSpPr>
          <p:cNvPr id="2" name="Title 1"/>
          <p:cNvSpPr>
            <a:spLocks noGrp="1"/>
          </p:cNvSpPr>
          <p:nvPr>
            <p:ph type="title" idx="4294967295"/>
          </p:nvPr>
        </p:nvSpPr>
        <p:spPr>
          <a:xfrm>
            <a:off x="469900" y="402587"/>
            <a:ext cx="11252200" cy="448314"/>
          </a:xfrm>
        </p:spPr>
        <p:txBody>
          <a:bodyPr/>
          <a:lstStyle/>
          <a:p>
            <a:r>
              <a:rPr lang="en-US" b="1" dirty="0"/>
              <a:t>RADC Data Archival</a:t>
            </a:r>
            <a:endParaRPr lang="en-US" b="1" dirty="0">
              <a:ea typeface="Verdana"/>
              <a:cs typeface="Verdana"/>
            </a:endParaRPr>
          </a:p>
        </p:txBody>
      </p:sp>
      <p:pic>
        <p:nvPicPr>
          <p:cNvPr id="4" name="Picture 3">
            <a:extLst>
              <a:ext uri="{FF2B5EF4-FFF2-40B4-BE49-F238E27FC236}">
                <a16:creationId xmlns:a16="http://schemas.microsoft.com/office/drawing/2014/main" id="{E2520E18-F4FB-405B-B52F-03B2E75EDE24}"/>
              </a:ext>
            </a:extLst>
          </p:cNvPr>
          <p:cNvPicPr>
            <a:picLocks noChangeAspect="1"/>
          </p:cNvPicPr>
          <p:nvPr/>
        </p:nvPicPr>
        <p:blipFill>
          <a:blip r:embed="rId4"/>
          <a:stretch>
            <a:fillRect/>
          </a:stretch>
        </p:blipFill>
        <p:spPr>
          <a:xfrm>
            <a:off x="9491662" y="1781175"/>
            <a:ext cx="1895475" cy="3295650"/>
          </a:xfrm>
          <a:prstGeom prst="rect">
            <a:avLst/>
          </a:prstGeom>
        </p:spPr>
      </p:pic>
    </p:spTree>
    <p:extLst>
      <p:ext uri="{BB962C8B-B14F-4D97-AF65-F5344CB8AC3E}">
        <p14:creationId xmlns:p14="http://schemas.microsoft.com/office/powerpoint/2010/main" val="188432081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F9E6C-4143-9448-A942-B0F8B48C866F}"/>
              </a:ext>
            </a:extLst>
          </p:cNvPr>
          <p:cNvSpPr>
            <a:spLocks noGrp="1"/>
          </p:cNvSpPr>
          <p:nvPr>
            <p:ph type="title"/>
          </p:nvPr>
        </p:nvSpPr>
        <p:spPr/>
        <p:txBody>
          <a:bodyPr/>
          <a:lstStyle/>
          <a:p>
            <a:r>
              <a:rPr lang="en-US" b="1"/>
              <a:t>Green Architecture</a:t>
            </a:r>
          </a:p>
        </p:txBody>
      </p:sp>
      <p:sp>
        <p:nvSpPr>
          <p:cNvPr id="21" name="TextBox 20">
            <a:extLst>
              <a:ext uri="{FF2B5EF4-FFF2-40B4-BE49-F238E27FC236}">
                <a16:creationId xmlns:a16="http://schemas.microsoft.com/office/drawing/2014/main" id="{7A49A625-0194-E340-8175-CF2CC9573487}"/>
              </a:ext>
            </a:extLst>
          </p:cNvPr>
          <p:cNvSpPr txBox="1"/>
          <p:nvPr/>
        </p:nvSpPr>
        <p:spPr>
          <a:xfrm>
            <a:off x="8150692" y="402564"/>
            <a:ext cx="851512" cy="184666"/>
          </a:xfrm>
          <a:prstGeom prst="rect">
            <a:avLst/>
          </a:prstGeom>
          <a:noFill/>
        </p:spPr>
        <p:txBody>
          <a:bodyPr wrap="square" lIns="0" tIns="0" rIns="0" bIns="0" rtlCol="0">
            <a:spAutoFit/>
          </a:bodyPr>
          <a:lstStyle/>
          <a:p>
            <a:pPr>
              <a:spcBef>
                <a:spcPts val="600"/>
              </a:spcBef>
              <a:buSzPct val="100000"/>
            </a:pPr>
            <a:r>
              <a:rPr lang="en-US" sz="1200" b="1">
                <a:solidFill>
                  <a:srgbClr val="313131"/>
                </a:solidFill>
              </a:rPr>
              <a:t>Legend:</a:t>
            </a:r>
            <a:endParaRPr lang="en-US" sz="1200">
              <a:solidFill>
                <a:schemeClr val="accent3">
                  <a:lumMod val="75000"/>
                </a:schemeClr>
              </a:solidFill>
            </a:endParaRPr>
          </a:p>
        </p:txBody>
      </p:sp>
      <p:sp>
        <p:nvSpPr>
          <p:cNvPr id="23" name="Rectangle 22">
            <a:extLst>
              <a:ext uri="{FF2B5EF4-FFF2-40B4-BE49-F238E27FC236}">
                <a16:creationId xmlns:a16="http://schemas.microsoft.com/office/drawing/2014/main" id="{F7115C01-6F16-E840-932C-42BDF4F947D2}"/>
              </a:ext>
            </a:extLst>
          </p:cNvPr>
          <p:cNvSpPr/>
          <p:nvPr/>
        </p:nvSpPr>
        <p:spPr>
          <a:xfrm>
            <a:off x="8840841" y="389117"/>
            <a:ext cx="3016623" cy="507831"/>
          </a:xfrm>
          <a:prstGeom prst="rect">
            <a:avLst/>
          </a:prstGeom>
        </p:spPr>
        <p:txBody>
          <a:bodyPr wrap="square">
            <a:spAutoFit/>
          </a:bodyPr>
          <a:lstStyle/>
          <a:p>
            <a:pPr>
              <a:spcBef>
                <a:spcPts val="600"/>
              </a:spcBef>
              <a:buSzPct val="100000"/>
            </a:pPr>
            <a:r>
              <a:rPr lang="en-US" sz="1100">
                <a:solidFill>
                  <a:srgbClr val="009A44"/>
                </a:solidFill>
              </a:rPr>
              <a:t>Reusable Component</a:t>
            </a:r>
          </a:p>
          <a:p>
            <a:pPr>
              <a:spcBef>
                <a:spcPts val="600"/>
              </a:spcBef>
              <a:buSzPct val="100000"/>
            </a:pPr>
            <a:r>
              <a:rPr lang="en-US" sz="1100">
                <a:solidFill>
                  <a:srgbClr val="00A3E0"/>
                </a:solidFill>
              </a:rPr>
              <a:t>Consumption of existing component</a:t>
            </a:r>
          </a:p>
        </p:txBody>
      </p:sp>
      <p:grpSp>
        <p:nvGrpSpPr>
          <p:cNvPr id="22" name="Group 21">
            <a:extLst>
              <a:ext uri="{FF2B5EF4-FFF2-40B4-BE49-F238E27FC236}">
                <a16:creationId xmlns:a16="http://schemas.microsoft.com/office/drawing/2014/main" id="{C4A10E0B-0554-4EA3-9CB6-CDDBE4FE0028}"/>
              </a:ext>
            </a:extLst>
          </p:cNvPr>
          <p:cNvGrpSpPr/>
          <p:nvPr/>
        </p:nvGrpSpPr>
        <p:grpSpPr>
          <a:xfrm>
            <a:off x="469899" y="1441136"/>
            <a:ext cx="11149672" cy="4261827"/>
            <a:chOff x="469900" y="1441136"/>
            <a:chExt cx="8272244" cy="4261827"/>
          </a:xfrm>
        </p:grpSpPr>
        <p:sp>
          <p:nvSpPr>
            <p:cNvPr id="25" name="Rectangle 24">
              <a:extLst>
                <a:ext uri="{FF2B5EF4-FFF2-40B4-BE49-F238E27FC236}">
                  <a16:creationId xmlns:a16="http://schemas.microsoft.com/office/drawing/2014/main" id="{85299BE8-6D96-4621-9215-660571BFD05D}"/>
                </a:ext>
              </a:extLst>
            </p:cNvPr>
            <p:cNvSpPr/>
            <p:nvPr/>
          </p:nvSpPr>
          <p:spPr bwMode="gray">
            <a:xfrm>
              <a:off x="469900" y="1441136"/>
              <a:ext cx="4878714" cy="480646"/>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6" name="Rectangle 25">
              <a:extLst>
                <a:ext uri="{FF2B5EF4-FFF2-40B4-BE49-F238E27FC236}">
                  <a16:creationId xmlns:a16="http://schemas.microsoft.com/office/drawing/2014/main" id="{04FEA70A-07CA-4ED3-9AF3-59C371AE7436}"/>
                </a:ext>
              </a:extLst>
            </p:cNvPr>
            <p:cNvSpPr/>
            <p:nvPr/>
          </p:nvSpPr>
          <p:spPr bwMode="gray">
            <a:xfrm>
              <a:off x="469900" y="2034033"/>
              <a:ext cx="4878714" cy="1160103"/>
            </a:xfrm>
            <a:prstGeom prst="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7" name="Rectangle 26">
              <a:extLst>
                <a:ext uri="{FF2B5EF4-FFF2-40B4-BE49-F238E27FC236}">
                  <a16:creationId xmlns:a16="http://schemas.microsoft.com/office/drawing/2014/main" id="{80FD37F3-A11B-4AE9-83E0-55CA73900CC1}"/>
                </a:ext>
              </a:extLst>
            </p:cNvPr>
            <p:cNvSpPr/>
            <p:nvPr/>
          </p:nvSpPr>
          <p:spPr>
            <a:xfrm>
              <a:off x="592479" y="1561614"/>
              <a:ext cx="2180405" cy="276999"/>
            </a:xfrm>
            <a:prstGeom prst="rect">
              <a:avLst/>
            </a:prstGeom>
          </p:spPr>
          <p:txBody>
            <a:bodyPr wrap="none">
              <a:spAutoFit/>
            </a:bodyPr>
            <a:lstStyle/>
            <a:p>
              <a:r>
                <a:rPr lang="en-US" sz="1200" b="1">
                  <a:solidFill>
                    <a:schemeClr val="bg1"/>
                  </a:solidFill>
                </a:rPr>
                <a:t>Reference Architecture</a:t>
              </a:r>
            </a:p>
          </p:txBody>
        </p:sp>
        <p:sp>
          <p:nvSpPr>
            <p:cNvPr id="29" name="Rectangle 28">
              <a:extLst>
                <a:ext uri="{FF2B5EF4-FFF2-40B4-BE49-F238E27FC236}">
                  <a16:creationId xmlns:a16="http://schemas.microsoft.com/office/drawing/2014/main" id="{E1ADA3C9-95CD-410C-9E14-BD2E9760C0AC}"/>
                </a:ext>
              </a:extLst>
            </p:cNvPr>
            <p:cNvSpPr/>
            <p:nvPr/>
          </p:nvSpPr>
          <p:spPr>
            <a:xfrm>
              <a:off x="469900" y="2132593"/>
              <a:ext cx="1835345" cy="600164"/>
            </a:xfrm>
            <a:prstGeom prst="rect">
              <a:avLst/>
            </a:prstGeom>
          </p:spPr>
          <p:txBody>
            <a:bodyPr wrap="none" lIns="91440" tIns="45720" rIns="91440" bIns="45720" anchor="t">
              <a:spAutoFit/>
            </a:bodyPr>
            <a:lstStyle/>
            <a:p>
              <a:pPr marL="171450" indent="-171450">
                <a:buFont typeface="Arial" panose="020B0604020202020204" pitchFamily="34" charset="0"/>
                <a:buChar char="•"/>
              </a:pPr>
              <a:r>
                <a:rPr lang="en-US" sz="1100">
                  <a:ea typeface="Verdana"/>
                  <a:cs typeface="Verdana"/>
                </a:rPr>
                <a:t>Service oriented </a:t>
              </a:r>
              <a:r>
                <a:rPr lang="en-US" sz="1100"/>
                <a:t>Architecture </a:t>
              </a:r>
              <a:endParaRPr lang="en-US" sz="1100">
                <a:ea typeface="Verdana"/>
                <a:cs typeface="Verdana"/>
              </a:endParaRPr>
            </a:p>
            <a:p>
              <a:pPr marL="171450" indent="-171450">
                <a:buFont typeface="Arial" panose="020B0604020202020204" pitchFamily="34" charset="0"/>
                <a:buChar char="•"/>
              </a:pPr>
              <a:r>
                <a:rPr lang="en-US" sz="1100">
                  <a:ea typeface="Verdana"/>
                  <a:cs typeface="Verdana"/>
                </a:rPr>
                <a:t>Single Page Application</a:t>
              </a:r>
              <a:endParaRPr lang="en-US" sz="1100">
                <a:ea typeface="Verdana"/>
              </a:endParaRPr>
            </a:p>
            <a:p>
              <a:pPr marL="171450" indent="-171450">
                <a:buFont typeface="Arial" panose="020B0604020202020204" pitchFamily="34" charset="0"/>
                <a:buChar char="•"/>
              </a:pPr>
              <a:r>
                <a:rPr lang="en-US" sz="1100">
                  <a:ea typeface="Verdana"/>
                  <a:cs typeface="Verdana"/>
                </a:rPr>
                <a:t>REST Web Apis</a:t>
              </a:r>
            </a:p>
          </p:txBody>
        </p:sp>
        <p:sp>
          <p:nvSpPr>
            <p:cNvPr id="30" name="Rectangle 29">
              <a:extLst>
                <a:ext uri="{FF2B5EF4-FFF2-40B4-BE49-F238E27FC236}">
                  <a16:creationId xmlns:a16="http://schemas.microsoft.com/office/drawing/2014/main" id="{5161C212-5911-4683-AB94-8652F89218B3}"/>
                </a:ext>
              </a:extLst>
            </p:cNvPr>
            <p:cNvSpPr/>
            <p:nvPr/>
          </p:nvSpPr>
          <p:spPr bwMode="gray">
            <a:xfrm>
              <a:off x="469900" y="3432774"/>
              <a:ext cx="4878714" cy="480646"/>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45" name="Rectangle 44">
              <a:extLst>
                <a:ext uri="{FF2B5EF4-FFF2-40B4-BE49-F238E27FC236}">
                  <a16:creationId xmlns:a16="http://schemas.microsoft.com/office/drawing/2014/main" id="{24295164-E364-477A-AAC1-85579D6D54C8}"/>
                </a:ext>
              </a:extLst>
            </p:cNvPr>
            <p:cNvSpPr/>
            <p:nvPr/>
          </p:nvSpPr>
          <p:spPr bwMode="gray">
            <a:xfrm>
              <a:off x="469900" y="4025671"/>
              <a:ext cx="4878714" cy="1508015"/>
            </a:xfrm>
            <a:prstGeom prst="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46" name="Rectangle 45">
              <a:extLst>
                <a:ext uri="{FF2B5EF4-FFF2-40B4-BE49-F238E27FC236}">
                  <a16:creationId xmlns:a16="http://schemas.microsoft.com/office/drawing/2014/main" id="{3611E154-DFA8-404E-8E92-B97D666ABB5A}"/>
                </a:ext>
              </a:extLst>
            </p:cNvPr>
            <p:cNvSpPr/>
            <p:nvPr/>
          </p:nvSpPr>
          <p:spPr>
            <a:xfrm>
              <a:off x="469900" y="3534597"/>
              <a:ext cx="4886984" cy="276999"/>
            </a:xfrm>
            <a:prstGeom prst="rect">
              <a:avLst/>
            </a:prstGeom>
          </p:spPr>
          <p:txBody>
            <a:bodyPr wrap="square">
              <a:spAutoFit/>
            </a:bodyPr>
            <a:lstStyle/>
            <a:p>
              <a:r>
                <a:rPr lang="en-US" sz="1200" b="1">
                  <a:solidFill>
                    <a:schemeClr val="bg1"/>
                  </a:solidFill>
                </a:rPr>
                <a:t>Technology / Components / Frameworks</a:t>
              </a:r>
            </a:p>
          </p:txBody>
        </p:sp>
        <p:sp>
          <p:nvSpPr>
            <p:cNvPr id="47" name="Rectangle 46">
              <a:extLst>
                <a:ext uri="{FF2B5EF4-FFF2-40B4-BE49-F238E27FC236}">
                  <a16:creationId xmlns:a16="http://schemas.microsoft.com/office/drawing/2014/main" id="{67C37681-B8FE-41DC-AF0C-B74A24D4F89B}"/>
                </a:ext>
              </a:extLst>
            </p:cNvPr>
            <p:cNvSpPr/>
            <p:nvPr/>
          </p:nvSpPr>
          <p:spPr>
            <a:xfrm>
              <a:off x="469900" y="4087136"/>
              <a:ext cx="4490407" cy="1615827"/>
            </a:xfrm>
            <a:prstGeom prst="rect">
              <a:avLst/>
            </a:prstGeom>
          </p:spPr>
          <p:txBody>
            <a:bodyPr wrap="square" lIns="91440" tIns="45720" rIns="91440" bIns="45720" anchor="t">
              <a:spAutoFit/>
            </a:bodyPr>
            <a:lstStyle/>
            <a:p>
              <a:pPr marL="171450" indent="-171450">
                <a:buFont typeface="Arial" panose="020B0604020202020204" pitchFamily="34" charset="0"/>
                <a:buChar char="•"/>
              </a:pPr>
              <a:r>
                <a:rPr lang="en-US" sz="1100"/>
                <a:t>.NET Core 3.1</a:t>
              </a:r>
              <a:endParaRPr lang="en-US" sz="1100">
                <a:ea typeface="Verdana"/>
                <a:cs typeface="Verdana"/>
              </a:endParaRPr>
            </a:p>
            <a:p>
              <a:pPr marL="171450" indent="-171450">
                <a:buFont typeface="Arial" panose="020B0604020202020204" pitchFamily="34" charset="0"/>
                <a:buChar char="•"/>
              </a:pPr>
              <a:r>
                <a:rPr lang="en-US" sz="1100"/>
                <a:t>.NET Framework 4.6.2</a:t>
              </a:r>
              <a:endParaRPr lang="en-US" sz="1100">
                <a:ea typeface="Verdana"/>
                <a:cs typeface="Verdana"/>
              </a:endParaRPr>
            </a:p>
            <a:p>
              <a:pPr marL="171450" indent="-171450">
                <a:buFont typeface="Arial" panose="020B0604020202020204" pitchFamily="34" charset="0"/>
                <a:buChar char="•"/>
              </a:pPr>
              <a:r>
                <a:rPr lang="en-US" sz="1100"/>
                <a:t>Angular 9.X</a:t>
              </a:r>
            </a:p>
            <a:p>
              <a:pPr marL="171450" indent="-171450">
                <a:buFont typeface="Arial" panose="020B0604020202020204" pitchFamily="34" charset="0"/>
                <a:buChar char="•"/>
              </a:pPr>
              <a:r>
                <a:rPr lang="en-US" sz="1100"/>
                <a:t>Azure Services (App Service, SQL, </a:t>
              </a:r>
              <a:r>
                <a:rPr lang="en-US" sz="1100" err="1"/>
                <a:t>CosmosDB</a:t>
              </a:r>
              <a:r>
                <a:rPr lang="en-US" sz="1100"/>
                <a:t>, Storage, </a:t>
              </a:r>
              <a:r>
                <a:rPr lang="en-US" sz="1100" err="1"/>
                <a:t>KeyVaults</a:t>
              </a:r>
              <a:r>
                <a:rPr lang="en-US" sz="1100"/>
                <a:t>, Service Bus, Redis Cache, Data Factory)</a:t>
              </a:r>
            </a:p>
            <a:p>
              <a:pPr marL="171450" indent="-171450">
                <a:buFont typeface="Arial" panose="020B0604020202020204" pitchFamily="34" charset="0"/>
                <a:buChar char="•"/>
              </a:pPr>
              <a:r>
                <a:rPr lang="en-US" sz="1100" err="1">
                  <a:solidFill>
                    <a:srgbClr val="00A3E0"/>
                  </a:solidFill>
                </a:rPr>
                <a:t>Deloitte.Core</a:t>
              </a:r>
              <a:r>
                <a:rPr lang="en-US" sz="1100">
                  <a:solidFill>
                    <a:srgbClr val="00A3E0"/>
                  </a:solidFill>
                </a:rPr>
                <a:t> Encryption</a:t>
              </a:r>
              <a:endParaRPr lang="en-US" sz="1100">
                <a:solidFill>
                  <a:srgbClr val="00A3E0"/>
                </a:solidFill>
                <a:ea typeface="Verdana"/>
                <a:cs typeface="Verdana"/>
              </a:endParaRPr>
            </a:p>
            <a:p>
              <a:pPr marL="171450" indent="-171450">
                <a:buFont typeface="Arial" panose="020B0604020202020204" pitchFamily="34" charset="0"/>
                <a:buChar char="•"/>
              </a:pPr>
              <a:r>
                <a:rPr lang="en-US" sz="1100">
                  <a:solidFill>
                    <a:srgbClr val="00A3E0"/>
                  </a:solidFill>
                  <a:ea typeface="Verdana"/>
                  <a:cs typeface="Verdana"/>
                </a:rPr>
                <a:t>Deloitte L10N</a:t>
              </a:r>
            </a:p>
            <a:p>
              <a:pPr marL="171450" indent="-171450">
                <a:buFont typeface="Arial" panose="020B0604020202020204" pitchFamily="34" charset="0"/>
                <a:buChar char="•"/>
              </a:pPr>
              <a:r>
                <a:rPr lang="en-US" sz="1100">
                  <a:solidFill>
                    <a:srgbClr val="00A3E0"/>
                  </a:solidFill>
                  <a:ea typeface="Verdana"/>
                  <a:cs typeface="Verdana"/>
                </a:rPr>
                <a:t>Deloitte OPM</a:t>
              </a:r>
            </a:p>
            <a:p>
              <a:pPr marL="171450" indent="-171450">
                <a:buFont typeface="Arial" panose="020B0604020202020204" pitchFamily="34" charset="0"/>
                <a:buChar char="•"/>
              </a:pPr>
              <a:endParaRPr lang="en-US" sz="1100">
                <a:solidFill>
                  <a:srgbClr val="009A44"/>
                </a:solidFill>
                <a:ea typeface="Verdana"/>
                <a:cs typeface="Verdana"/>
              </a:endParaRPr>
            </a:p>
          </p:txBody>
        </p:sp>
        <p:sp>
          <p:nvSpPr>
            <p:cNvPr id="48" name="Rectangle 47">
              <a:extLst>
                <a:ext uri="{FF2B5EF4-FFF2-40B4-BE49-F238E27FC236}">
                  <a16:creationId xmlns:a16="http://schemas.microsoft.com/office/drawing/2014/main" id="{E552A225-CCFB-4902-B41D-3AE4C50C3167}"/>
                </a:ext>
              </a:extLst>
            </p:cNvPr>
            <p:cNvSpPr/>
            <p:nvPr/>
          </p:nvSpPr>
          <p:spPr bwMode="gray">
            <a:xfrm>
              <a:off x="5555467" y="1441136"/>
              <a:ext cx="3064098" cy="480646"/>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49" name="Rectangle 48">
              <a:extLst>
                <a:ext uri="{FF2B5EF4-FFF2-40B4-BE49-F238E27FC236}">
                  <a16:creationId xmlns:a16="http://schemas.microsoft.com/office/drawing/2014/main" id="{6EEE5259-0384-4A85-9987-D646493B803E}"/>
                </a:ext>
              </a:extLst>
            </p:cNvPr>
            <p:cNvSpPr/>
            <p:nvPr/>
          </p:nvSpPr>
          <p:spPr bwMode="gray">
            <a:xfrm>
              <a:off x="5555467" y="2034033"/>
              <a:ext cx="3064098" cy="1160103"/>
            </a:xfrm>
            <a:prstGeom prst="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dirty="0">
                <a:solidFill>
                  <a:schemeClr val="bg1"/>
                </a:solidFill>
              </a:endParaRPr>
            </a:p>
          </p:txBody>
        </p:sp>
        <p:sp>
          <p:nvSpPr>
            <p:cNvPr id="50" name="Rectangle 49">
              <a:extLst>
                <a:ext uri="{FF2B5EF4-FFF2-40B4-BE49-F238E27FC236}">
                  <a16:creationId xmlns:a16="http://schemas.microsoft.com/office/drawing/2014/main" id="{E1F1B3D1-A7C2-4B8F-886E-50A759462F9A}"/>
                </a:ext>
              </a:extLst>
            </p:cNvPr>
            <p:cNvSpPr/>
            <p:nvPr/>
          </p:nvSpPr>
          <p:spPr>
            <a:xfrm>
              <a:off x="5678046" y="1561614"/>
              <a:ext cx="3064098" cy="276999"/>
            </a:xfrm>
            <a:prstGeom prst="rect">
              <a:avLst/>
            </a:prstGeom>
          </p:spPr>
          <p:txBody>
            <a:bodyPr wrap="square">
              <a:spAutoFit/>
            </a:bodyPr>
            <a:lstStyle/>
            <a:p>
              <a:r>
                <a:rPr lang="en-US" sz="1200" b="1">
                  <a:solidFill>
                    <a:schemeClr val="bg1"/>
                  </a:solidFill>
                </a:rPr>
                <a:t>Logging and Instrumentation</a:t>
              </a:r>
            </a:p>
          </p:txBody>
        </p:sp>
        <p:sp>
          <p:nvSpPr>
            <p:cNvPr id="51" name="Rectangle 50">
              <a:extLst>
                <a:ext uri="{FF2B5EF4-FFF2-40B4-BE49-F238E27FC236}">
                  <a16:creationId xmlns:a16="http://schemas.microsoft.com/office/drawing/2014/main" id="{D9078EEE-E0A6-47DC-8B20-3F5282373A38}"/>
                </a:ext>
              </a:extLst>
            </p:cNvPr>
            <p:cNvSpPr/>
            <p:nvPr/>
          </p:nvSpPr>
          <p:spPr>
            <a:xfrm>
              <a:off x="5555466" y="2132593"/>
              <a:ext cx="2902735" cy="600164"/>
            </a:xfrm>
            <a:prstGeom prst="rect">
              <a:avLst/>
            </a:prstGeom>
          </p:spPr>
          <p:txBody>
            <a:bodyPr wrap="square" anchor="t">
              <a:spAutoFit/>
            </a:bodyPr>
            <a:lstStyle/>
            <a:p>
              <a:pPr marL="171450" indent="-171450">
                <a:buFont typeface="Arial" panose="020B0604020202020204" pitchFamily="34" charset="0"/>
                <a:buChar char="•"/>
              </a:pPr>
              <a:r>
                <a:rPr lang="en-US" sz="1100" dirty="0"/>
                <a:t>Database Logs</a:t>
              </a:r>
            </a:p>
            <a:p>
              <a:pPr marL="171450" indent="-171450">
                <a:buFont typeface="Arial" panose="020B0604020202020204" pitchFamily="34" charset="0"/>
                <a:buChar char="•"/>
              </a:pPr>
              <a:r>
                <a:rPr lang="en-US" sz="1100" dirty="0">
                  <a:ea typeface="Verdana"/>
                </a:rPr>
                <a:t>Azure AppInsights for monitoring service status and Application Logs for WFC </a:t>
              </a:r>
              <a:r>
                <a:rPr lang="en-US" sz="1100">
                  <a:ea typeface="Verdana"/>
                </a:rPr>
                <a:t>API Service</a:t>
              </a:r>
              <a:endParaRPr lang="en-US" sz="1100" dirty="0">
                <a:ea typeface="Verdana"/>
              </a:endParaRPr>
            </a:p>
          </p:txBody>
        </p:sp>
        <p:sp>
          <p:nvSpPr>
            <p:cNvPr id="52" name="Rectangle 51">
              <a:extLst>
                <a:ext uri="{FF2B5EF4-FFF2-40B4-BE49-F238E27FC236}">
                  <a16:creationId xmlns:a16="http://schemas.microsoft.com/office/drawing/2014/main" id="{DEB27F49-9797-4BB1-B85B-DD3DA9C68CA8}"/>
                </a:ext>
              </a:extLst>
            </p:cNvPr>
            <p:cNvSpPr/>
            <p:nvPr/>
          </p:nvSpPr>
          <p:spPr bwMode="gray">
            <a:xfrm>
              <a:off x="5555467" y="3432775"/>
              <a:ext cx="3064098" cy="480646"/>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53" name="Rectangle 52">
              <a:extLst>
                <a:ext uri="{FF2B5EF4-FFF2-40B4-BE49-F238E27FC236}">
                  <a16:creationId xmlns:a16="http://schemas.microsoft.com/office/drawing/2014/main" id="{0C0D0A00-B181-4826-9397-DFCF84A091F6}"/>
                </a:ext>
              </a:extLst>
            </p:cNvPr>
            <p:cNvSpPr/>
            <p:nvPr/>
          </p:nvSpPr>
          <p:spPr bwMode="gray">
            <a:xfrm>
              <a:off x="5555467" y="4025672"/>
              <a:ext cx="3064098" cy="1508014"/>
            </a:xfrm>
            <a:prstGeom prst="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pPr>
              <a:endParaRPr lang="en-US" sz="1600" b="1">
                <a:solidFill>
                  <a:schemeClr val="bg1"/>
                </a:solidFill>
                <a:ea typeface="Verdana"/>
                <a:cs typeface="Verdana"/>
              </a:endParaRPr>
            </a:p>
          </p:txBody>
        </p:sp>
        <p:sp>
          <p:nvSpPr>
            <p:cNvPr id="54" name="Rectangle 53">
              <a:extLst>
                <a:ext uri="{FF2B5EF4-FFF2-40B4-BE49-F238E27FC236}">
                  <a16:creationId xmlns:a16="http://schemas.microsoft.com/office/drawing/2014/main" id="{66D3E8EB-DBD0-4CEC-A543-9D107D030DEF}"/>
                </a:ext>
              </a:extLst>
            </p:cNvPr>
            <p:cNvSpPr/>
            <p:nvPr/>
          </p:nvSpPr>
          <p:spPr>
            <a:xfrm>
              <a:off x="5678046" y="3553253"/>
              <a:ext cx="3064098" cy="276999"/>
            </a:xfrm>
            <a:prstGeom prst="rect">
              <a:avLst/>
            </a:prstGeom>
          </p:spPr>
          <p:txBody>
            <a:bodyPr wrap="square">
              <a:spAutoFit/>
            </a:bodyPr>
            <a:lstStyle/>
            <a:p>
              <a:r>
                <a:rPr lang="en-US" sz="1200" b="1">
                  <a:solidFill>
                    <a:schemeClr val="bg1"/>
                  </a:solidFill>
                </a:rPr>
                <a:t>Audit Trails</a:t>
              </a:r>
            </a:p>
          </p:txBody>
        </p:sp>
        <p:sp>
          <p:nvSpPr>
            <p:cNvPr id="55" name="Rectangle 54">
              <a:extLst>
                <a:ext uri="{FF2B5EF4-FFF2-40B4-BE49-F238E27FC236}">
                  <a16:creationId xmlns:a16="http://schemas.microsoft.com/office/drawing/2014/main" id="{2DC15980-5E74-4CE2-B1B2-52DDE6C7EC10}"/>
                </a:ext>
              </a:extLst>
            </p:cNvPr>
            <p:cNvSpPr/>
            <p:nvPr/>
          </p:nvSpPr>
          <p:spPr>
            <a:xfrm>
              <a:off x="5555466" y="4124232"/>
              <a:ext cx="2902735" cy="430887"/>
            </a:xfrm>
            <a:prstGeom prst="rect">
              <a:avLst/>
            </a:prstGeom>
          </p:spPr>
          <p:txBody>
            <a:bodyPr wrap="square" lIns="91440" tIns="45720" rIns="91440" bIns="45720" anchor="t">
              <a:spAutoFit/>
            </a:bodyPr>
            <a:lstStyle/>
            <a:p>
              <a:pPr marL="171450" indent="-171450">
                <a:buFont typeface="Arial" panose="020B0604020202020204" pitchFamily="34" charset="0"/>
                <a:buChar char="•"/>
              </a:pPr>
              <a:endParaRPr lang="en-US" sz="1100">
                <a:ea typeface="Verdana"/>
              </a:endParaRPr>
            </a:p>
            <a:p>
              <a:pPr marL="171450" indent="-171450">
                <a:buFont typeface="Arial" panose="020B0604020202020204" pitchFamily="34" charset="0"/>
                <a:buChar char="•"/>
              </a:pPr>
              <a:r>
                <a:rPr lang="en-US" sz="1100">
                  <a:ea typeface="Verdana"/>
                  <a:cs typeface="Verdana"/>
                </a:rPr>
                <a:t>Database storage of user actions</a:t>
              </a:r>
              <a:endParaRPr lang="en-US" sz="1100"/>
            </a:p>
          </p:txBody>
        </p:sp>
      </p:grpSp>
    </p:spTree>
    <p:extLst>
      <p:ext uri="{BB962C8B-B14F-4D97-AF65-F5344CB8AC3E}">
        <p14:creationId xmlns:p14="http://schemas.microsoft.com/office/powerpoint/2010/main" val="260142454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69900" y="402586"/>
            <a:ext cx="11252200" cy="407905"/>
          </a:xfrm>
        </p:spPr>
        <p:txBody>
          <a:bodyPr/>
          <a:lstStyle/>
          <a:p>
            <a:r>
              <a:rPr lang="en-US" b="1"/>
              <a:t>Planned Technology Improvements</a:t>
            </a:r>
          </a:p>
        </p:txBody>
      </p:sp>
      <p:graphicFrame>
        <p:nvGraphicFramePr>
          <p:cNvPr id="6" name="Content Placeholder 6">
            <a:extLst>
              <a:ext uri="{FF2B5EF4-FFF2-40B4-BE49-F238E27FC236}">
                <a16:creationId xmlns:a16="http://schemas.microsoft.com/office/drawing/2014/main" id="{8B5F2FED-F6FE-4F8E-95FC-38D8C674FE94}"/>
              </a:ext>
            </a:extLst>
          </p:cNvPr>
          <p:cNvGraphicFramePr>
            <a:graphicFrameLocks/>
          </p:cNvGraphicFramePr>
          <p:nvPr>
            <p:extLst>
              <p:ext uri="{D42A27DB-BD31-4B8C-83A1-F6EECF244321}">
                <p14:modId xmlns:p14="http://schemas.microsoft.com/office/powerpoint/2010/main" val="647949790"/>
              </p:ext>
            </p:extLst>
          </p:nvPr>
        </p:nvGraphicFramePr>
        <p:xfrm>
          <a:off x="469900" y="1122214"/>
          <a:ext cx="11147135" cy="2363908"/>
        </p:xfrm>
        <a:graphic>
          <a:graphicData uri="http://schemas.openxmlformats.org/drawingml/2006/table">
            <a:tbl>
              <a:tblPr firstRow="1" bandRow="1">
                <a:tableStyleId>{5C22544A-7EE6-4342-B048-85BDC9FD1C3A}</a:tableStyleId>
              </a:tblPr>
              <a:tblGrid>
                <a:gridCol w="1572259">
                  <a:extLst>
                    <a:ext uri="{9D8B030D-6E8A-4147-A177-3AD203B41FA5}">
                      <a16:colId xmlns:a16="http://schemas.microsoft.com/office/drawing/2014/main" val="20000"/>
                    </a:ext>
                  </a:extLst>
                </a:gridCol>
                <a:gridCol w="3046207">
                  <a:extLst>
                    <a:ext uri="{9D8B030D-6E8A-4147-A177-3AD203B41FA5}">
                      <a16:colId xmlns:a16="http://schemas.microsoft.com/office/drawing/2014/main" val="2087592602"/>
                    </a:ext>
                  </a:extLst>
                </a:gridCol>
                <a:gridCol w="3550024">
                  <a:extLst>
                    <a:ext uri="{9D8B030D-6E8A-4147-A177-3AD203B41FA5}">
                      <a16:colId xmlns:a16="http://schemas.microsoft.com/office/drawing/2014/main" val="1804834263"/>
                    </a:ext>
                  </a:extLst>
                </a:gridCol>
                <a:gridCol w="2978645">
                  <a:extLst>
                    <a:ext uri="{9D8B030D-6E8A-4147-A177-3AD203B41FA5}">
                      <a16:colId xmlns:a16="http://schemas.microsoft.com/office/drawing/2014/main" val="3138479629"/>
                    </a:ext>
                  </a:extLst>
                </a:gridCol>
              </a:tblGrid>
              <a:tr h="324970">
                <a:tc>
                  <a:txBody>
                    <a:bodyPr/>
                    <a:lstStyle/>
                    <a:p>
                      <a:pPr marL="0" marR="0" algn="l">
                        <a:spcBef>
                          <a:spcPts val="0"/>
                        </a:spcBef>
                        <a:spcAft>
                          <a:spcPts val="600"/>
                        </a:spcAft>
                      </a:pPr>
                      <a:r>
                        <a:rPr lang="en-US" sz="1200" b="1" i="0">
                          <a:solidFill>
                            <a:schemeClr val="bg1"/>
                          </a:solidFill>
                          <a:effectLst/>
                          <a:latin typeface="+mn-lt"/>
                          <a:ea typeface="Times New Roman"/>
                          <a:cs typeface="Times New Roman"/>
                        </a:rPr>
                        <a:t> Category</a:t>
                      </a:r>
                    </a:p>
                  </a:txBody>
                  <a:tcPr marL="68580" marR="68580" marT="0" marB="0"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pPr marL="0" marR="0" algn="l">
                        <a:spcBef>
                          <a:spcPts val="0"/>
                        </a:spcBef>
                        <a:spcAft>
                          <a:spcPts val="600"/>
                        </a:spcAft>
                      </a:pPr>
                      <a:r>
                        <a:rPr lang="en-US" sz="1200" b="1" i="0">
                          <a:solidFill>
                            <a:schemeClr val="bg1"/>
                          </a:solidFill>
                          <a:effectLst/>
                          <a:latin typeface="+mn-lt"/>
                          <a:ea typeface="Times New Roman"/>
                          <a:cs typeface="Times New Roman"/>
                        </a:rPr>
                        <a:t>Technology Focus Area</a:t>
                      </a:r>
                    </a:p>
                  </a:txBody>
                  <a:tcPr marL="68580" marR="68580" marT="0" marB="0"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pPr marL="0" marR="0" algn="l">
                        <a:spcBef>
                          <a:spcPts val="0"/>
                        </a:spcBef>
                        <a:spcAft>
                          <a:spcPts val="600"/>
                        </a:spcAft>
                      </a:pPr>
                      <a:r>
                        <a:rPr lang="en-US" sz="1200" b="1" i="0">
                          <a:solidFill>
                            <a:schemeClr val="bg1"/>
                          </a:solidFill>
                          <a:effectLst/>
                          <a:latin typeface="+mn-lt"/>
                          <a:ea typeface="Times New Roman"/>
                          <a:cs typeface="Times New Roman"/>
                        </a:rPr>
                        <a:t>Current State (tech. debt)</a:t>
                      </a:r>
                    </a:p>
                  </a:txBody>
                  <a:tcPr marL="68580" marR="68580" marT="0" marB="0"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pPr marL="0" marR="0" algn="l">
                        <a:spcBef>
                          <a:spcPts val="0"/>
                        </a:spcBef>
                        <a:spcAft>
                          <a:spcPts val="600"/>
                        </a:spcAft>
                      </a:pPr>
                      <a:r>
                        <a:rPr lang="en-US" sz="1200" b="1" i="0">
                          <a:solidFill>
                            <a:schemeClr val="bg1"/>
                          </a:solidFill>
                          <a:effectLst/>
                          <a:latin typeface="+mn-lt"/>
                          <a:ea typeface="Times New Roman"/>
                          <a:cs typeface="Times New Roman"/>
                        </a:rPr>
                        <a:t>Proposed State {timelines}</a:t>
                      </a:r>
                    </a:p>
                  </a:txBody>
                  <a:tcPr marL="68580" marR="68580" marT="0" marB="0"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43B02A"/>
                    </a:solidFill>
                  </a:tcPr>
                </a:tc>
                <a:extLst>
                  <a:ext uri="{0D108BD9-81ED-4DB2-BD59-A6C34878D82A}">
                    <a16:rowId xmlns:a16="http://schemas.microsoft.com/office/drawing/2014/main" val="2220824820"/>
                  </a:ext>
                </a:extLst>
              </a:tr>
              <a:tr h="386541">
                <a:tc rowSpan="5">
                  <a:txBody>
                    <a:bodyPr/>
                    <a:lstStyle/>
                    <a:p>
                      <a:pPr marL="0" marR="0" lvl="0" algn="l" rtl="0">
                        <a:spcBef>
                          <a:spcPts val="0"/>
                        </a:spcBef>
                        <a:spcAft>
                          <a:spcPts val="600"/>
                        </a:spcAft>
                        <a:buNone/>
                      </a:pPr>
                      <a:r>
                        <a:rPr lang="en-US" sz="1200" b="1" i="1" kern="1200" dirty="0">
                          <a:solidFill>
                            <a:schemeClr val="tx1"/>
                          </a:solidFill>
                          <a:effectLst/>
                          <a:latin typeface="+mn-lt"/>
                          <a:cs typeface="Times New Roman"/>
                        </a:rPr>
                        <a:t>Languages and frameworks</a:t>
                      </a:r>
                      <a:endParaRPr lang="en-US" dirty="0"/>
                    </a:p>
                  </a:txBody>
                  <a:tcPr marL="68580" marR="68580" marT="0" marB="0">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1219170" rtl="0">
                        <a:lnSpc>
                          <a:spcPct val="100000"/>
                        </a:lnSpc>
                        <a:spcBef>
                          <a:spcPts val="0"/>
                        </a:spcBef>
                        <a:spcAft>
                          <a:spcPts val="600"/>
                        </a:spcAft>
                        <a:buClrTx/>
                        <a:buSzTx/>
                        <a:buFontTx/>
                        <a:buNone/>
                      </a:pPr>
                      <a:r>
                        <a:rPr lang="en-US" sz="1200" b="0" i="0" kern="1200">
                          <a:solidFill>
                            <a:schemeClr val="tx1"/>
                          </a:solidFill>
                          <a:effectLst/>
                          <a:latin typeface="+mn-lt"/>
                          <a:cs typeface="Times New Roman"/>
                        </a:rPr>
                        <a:t>Python</a:t>
                      </a:r>
                      <a:endParaRPr lang="en-US"/>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algn="l" rtl="0">
                        <a:spcBef>
                          <a:spcPts val="0"/>
                        </a:spcBef>
                        <a:spcAft>
                          <a:spcPts val="600"/>
                        </a:spcAft>
                        <a:buNone/>
                      </a:pPr>
                      <a:r>
                        <a:rPr lang="en-US" sz="1200" b="0" i="0" kern="1200">
                          <a:solidFill>
                            <a:schemeClr val="tx1"/>
                          </a:solidFill>
                          <a:effectLst/>
                          <a:latin typeface="+mn-lt"/>
                          <a:cs typeface="Times New Roman"/>
                        </a:rPr>
                        <a:t>3.8</a:t>
                      </a:r>
                      <a:endParaRPr lang="en-US"/>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algn="l">
                        <a:spcBef>
                          <a:spcPts val="0"/>
                        </a:spcBef>
                        <a:spcAft>
                          <a:spcPts val="600"/>
                        </a:spcAft>
                        <a:buNone/>
                      </a:pPr>
                      <a:r>
                        <a:rPr lang="en-US" sz="1200" b="0" i="0" kern="1200">
                          <a:solidFill>
                            <a:schemeClr val="tx1"/>
                          </a:solidFill>
                          <a:effectLst/>
                          <a:latin typeface="+mn-lt"/>
                          <a:cs typeface="Times New Roman"/>
                        </a:rPr>
                        <a:t>Same</a:t>
                      </a:r>
                      <a:endParaRPr lang="en-US"/>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91106682"/>
                  </a:ext>
                </a:extLst>
              </a:tr>
              <a:tr h="324970">
                <a:tc vMerge="1">
                  <a:txBody>
                    <a:bodyPr/>
                    <a:lstStyle/>
                    <a:p>
                      <a:pPr defTabSz="1219170">
                        <a:tabLst/>
                        <a:defRPr/>
                      </a:pPr>
                      <a:endParaRPr lang="en-US"/>
                    </a:p>
                  </a:txBody>
                  <a:tcPr marL="0" marR="0" marT="0" marB="0" horzOverflow="overflow">
                    <a:lnT w="9525" cap="flat" cmpd="sng" algn="ctr">
                      <a:solidFill>
                        <a:schemeClr val="bg1">
                          <a:lumMod val="85000"/>
                        </a:schemeClr>
                      </a:solidFill>
                      <a:prstDash val="solid"/>
                      <a:round/>
                      <a:headEnd type="none" w="med" len="med"/>
                      <a:tailEnd type="none" w="med" len="med"/>
                    </a:lnT>
                    <a:lnTlToBr w="12700" cmpd="sng">
                      <a:noFill/>
                      <a:prstDash val="solid"/>
                    </a:lnTlToBr>
                    <a:lnBlToTr w="12700" cmpd="sng">
                      <a:noFill/>
                      <a:prstDash val="solid"/>
                    </a:lnBlToTr>
                  </a:tcPr>
                </a:tc>
                <a:tc>
                  <a:txBody>
                    <a:bodyPr/>
                    <a:lstStyle/>
                    <a:p>
                      <a:pPr marL="0" marR="0" lvl="0" indent="0" algn="l" rtl="0">
                        <a:lnSpc>
                          <a:spcPct val="100000"/>
                        </a:lnSpc>
                        <a:spcBef>
                          <a:spcPts val="0"/>
                        </a:spcBef>
                        <a:spcAft>
                          <a:spcPts val="600"/>
                        </a:spcAft>
                        <a:buClrTx/>
                        <a:buSzTx/>
                        <a:buFontTx/>
                        <a:buNone/>
                      </a:pPr>
                      <a:r>
                        <a:rPr lang="en-US" sz="1200" b="0" i="0" kern="1200" err="1">
                          <a:solidFill>
                            <a:schemeClr val="tx1"/>
                          </a:solidFill>
                          <a:effectLst/>
                          <a:latin typeface="+mn-lt"/>
                          <a:cs typeface="Times New Roman"/>
                        </a:rPr>
                        <a:t>ASP.Net</a:t>
                      </a:r>
                      <a:r>
                        <a:rPr lang="en-US" sz="1200" b="0" i="0" kern="1200">
                          <a:solidFill>
                            <a:schemeClr val="tx1"/>
                          </a:solidFill>
                          <a:effectLst/>
                          <a:latin typeface="+mn-lt"/>
                          <a:cs typeface="Times New Roman"/>
                        </a:rPr>
                        <a:t> Core</a:t>
                      </a:r>
                      <a:endParaRPr lang="en-US"/>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algn="l" defTabSz="1219170">
                        <a:spcBef>
                          <a:spcPts val="0"/>
                        </a:spcBef>
                        <a:spcAft>
                          <a:spcPts val="600"/>
                        </a:spcAft>
                        <a:buNone/>
                      </a:pPr>
                      <a:r>
                        <a:rPr lang="en-US" sz="1200" b="0" i="0">
                          <a:solidFill>
                            <a:schemeClr val="tx1"/>
                          </a:solidFill>
                          <a:effectLst/>
                          <a:latin typeface="+mn-lt"/>
                          <a:cs typeface="Times New Roman"/>
                        </a:rPr>
                        <a:t>3.1</a:t>
                      </a:r>
                      <a:endParaRPr lang="en-US"/>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algn="l" defTabSz="1219170">
                        <a:spcBef>
                          <a:spcPts val="0"/>
                        </a:spcBef>
                        <a:spcAft>
                          <a:spcPts val="600"/>
                        </a:spcAft>
                        <a:buNone/>
                      </a:pPr>
                      <a:r>
                        <a:rPr lang="en-US" sz="1200" b="0" i="0" u="none" strike="noStrike" noProof="0">
                          <a:solidFill>
                            <a:schemeClr val="tx1"/>
                          </a:solidFill>
                          <a:effectLst/>
                          <a:latin typeface="Verdana"/>
                        </a:rPr>
                        <a:t>Same</a:t>
                      </a:r>
                      <a:endParaRPr lang="en-US"/>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09794755"/>
                  </a:ext>
                </a:extLst>
              </a:tr>
              <a:tr h="311727">
                <a:tc vMerge="1">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endParaRPr lang="en-US" sz="1200" b="0" i="1" kern="1200">
                        <a:solidFill>
                          <a:schemeClr val="tx1"/>
                        </a:solidFill>
                        <a:effectLst/>
                        <a:latin typeface="+mn-lt"/>
                        <a:ea typeface="Times New Roman"/>
                        <a:cs typeface="Times New Roman"/>
                      </a:endParaRP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rtl="0">
                        <a:lnSpc>
                          <a:spcPct val="100000"/>
                        </a:lnSpc>
                        <a:spcBef>
                          <a:spcPts val="0"/>
                        </a:spcBef>
                        <a:spcAft>
                          <a:spcPts val="600"/>
                        </a:spcAft>
                        <a:buClrTx/>
                        <a:buSzTx/>
                        <a:buFontTx/>
                        <a:buNone/>
                      </a:pPr>
                      <a:r>
                        <a:rPr lang="en-US" sz="1200" b="0" i="0" kern="1200">
                          <a:solidFill>
                            <a:schemeClr val="tx1"/>
                          </a:solidFill>
                          <a:effectLst/>
                          <a:latin typeface="+mn-lt"/>
                          <a:cs typeface="Times New Roman"/>
                        </a:rPr>
                        <a:t>Angular </a:t>
                      </a:r>
                      <a:endParaRPr lang="en-US"/>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algn="l" rtl="0">
                        <a:spcBef>
                          <a:spcPts val="0"/>
                        </a:spcBef>
                        <a:spcAft>
                          <a:spcPts val="600"/>
                        </a:spcAft>
                        <a:buNone/>
                      </a:pPr>
                      <a:r>
                        <a:rPr lang="en-US" sz="1200" b="0" i="0" kern="1200">
                          <a:solidFill>
                            <a:schemeClr val="tx1"/>
                          </a:solidFill>
                          <a:effectLst/>
                          <a:latin typeface="+mn-lt"/>
                          <a:cs typeface="Times New Roman"/>
                        </a:rPr>
                        <a:t>9</a:t>
                      </a:r>
                      <a:endParaRPr lang="en-US"/>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algn="l">
                        <a:spcBef>
                          <a:spcPts val="0"/>
                        </a:spcBef>
                        <a:spcAft>
                          <a:spcPts val="600"/>
                        </a:spcAft>
                        <a:buNone/>
                      </a:pPr>
                      <a:r>
                        <a:rPr lang="en-US" sz="1200" b="0" i="0" u="none" strike="noStrike" kern="1200" noProof="0">
                          <a:solidFill>
                            <a:schemeClr val="tx1"/>
                          </a:solidFill>
                          <a:effectLst/>
                          <a:latin typeface="Verdana"/>
                        </a:rPr>
                        <a:t>Same</a:t>
                      </a:r>
                      <a:endParaRPr lang="en-US"/>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49090897"/>
                  </a:ext>
                </a:extLst>
              </a:tr>
              <a:tr h="324970">
                <a:tc vMerge="1">
                  <a:txBody>
                    <a:bodyPr/>
                    <a:lstStyle/>
                    <a:p>
                      <a:pPr marL="0" marR="0" algn="l" defTabSz="1219170" rtl="0" eaLnBrk="1" latinLnBrk="0" hangingPunct="1">
                        <a:spcBef>
                          <a:spcPts val="0"/>
                        </a:spcBef>
                        <a:spcAft>
                          <a:spcPts val="600"/>
                        </a:spcAft>
                      </a:pPr>
                      <a:endParaRPr lang="en-US" sz="1200" b="1" i="1" kern="1200">
                        <a:solidFill>
                          <a:schemeClr val="tx1"/>
                        </a:solidFill>
                        <a:effectLst/>
                        <a:latin typeface="+mn-lt"/>
                        <a:ea typeface="Times New Roman"/>
                        <a:cs typeface="Times New Roman"/>
                      </a:endParaRP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rtl="0">
                        <a:lnSpc>
                          <a:spcPct val="100000"/>
                        </a:lnSpc>
                        <a:spcBef>
                          <a:spcPts val="0"/>
                        </a:spcBef>
                        <a:spcAft>
                          <a:spcPts val="600"/>
                        </a:spcAft>
                        <a:buClrTx/>
                        <a:buSzTx/>
                        <a:buFontTx/>
                        <a:buNone/>
                      </a:pPr>
                      <a:r>
                        <a:rPr lang="en-US" sz="1200" b="0" i="0" kern="1200">
                          <a:solidFill>
                            <a:schemeClr val="tx1"/>
                          </a:solidFill>
                          <a:effectLst/>
                          <a:latin typeface="+mn-lt"/>
                          <a:cs typeface="Times New Roman"/>
                        </a:rPr>
                        <a:t>Twitter Bootstrap</a:t>
                      </a:r>
                      <a:endParaRPr lang="en-US"/>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algn="l" defTabSz="1219170">
                        <a:spcBef>
                          <a:spcPts val="0"/>
                        </a:spcBef>
                        <a:spcAft>
                          <a:spcPts val="600"/>
                        </a:spcAft>
                        <a:buNone/>
                      </a:pPr>
                      <a:r>
                        <a:rPr lang="en-US" sz="1200" b="0" i="0">
                          <a:solidFill>
                            <a:schemeClr val="tx1"/>
                          </a:solidFill>
                          <a:effectLst/>
                          <a:latin typeface="+mn-lt"/>
                          <a:cs typeface="Times New Roman"/>
                        </a:rPr>
                        <a:t>4</a:t>
                      </a:r>
                      <a:endParaRPr lang="en-US"/>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algn="l" defTabSz="1219170">
                        <a:spcBef>
                          <a:spcPts val="0"/>
                        </a:spcBef>
                        <a:spcAft>
                          <a:spcPts val="600"/>
                        </a:spcAft>
                        <a:buNone/>
                      </a:pPr>
                      <a:r>
                        <a:rPr lang="en-US" sz="1200" b="0" i="0" u="none" strike="noStrike" noProof="0">
                          <a:solidFill>
                            <a:schemeClr val="tx1"/>
                          </a:solidFill>
                          <a:effectLst/>
                          <a:latin typeface="Verdana"/>
                        </a:rPr>
                        <a:t>Same</a:t>
                      </a:r>
                      <a:endParaRPr lang="en-US"/>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74756082"/>
                  </a:ext>
                </a:extLst>
              </a:tr>
              <a:tr h="324970">
                <a:tc vMerge="1">
                  <a:txBody>
                    <a:bodyPr/>
                    <a:lstStyle/>
                    <a:p>
                      <a:pPr marL="0" marR="0" algn="l" defTabSz="1219170" rtl="0" eaLnBrk="1" latinLnBrk="0" hangingPunct="1">
                        <a:spcBef>
                          <a:spcPts val="0"/>
                        </a:spcBef>
                        <a:spcAft>
                          <a:spcPts val="600"/>
                        </a:spcAft>
                      </a:pPr>
                      <a:endParaRPr lang="en-US" sz="1200" b="1" i="1" kern="1200">
                        <a:solidFill>
                          <a:schemeClr val="tx1"/>
                        </a:solidFill>
                        <a:effectLst/>
                        <a:latin typeface="+mn-lt"/>
                        <a:ea typeface="Times New Roman"/>
                        <a:cs typeface="Times New Roman"/>
                      </a:endParaRP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1219170" rtl="0">
                        <a:lnSpc>
                          <a:spcPct val="100000"/>
                        </a:lnSpc>
                        <a:spcBef>
                          <a:spcPts val="0"/>
                        </a:spcBef>
                        <a:spcAft>
                          <a:spcPts val="600"/>
                        </a:spcAft>
                        <a:buClrTx/>
                        <a:buSzTx/>
                        <a:buFontTx/>
                        <a:buNone/>
                        <a:tabLst/>
                        <a:defRPr/>
                      </a:pPr>
                      <a:r>
                        <a:rPr lang="en-US" sz="1200" b="0" i="0" kern="1200">
                          <a:solidFill>
                            <a:schemeClr val="tx1"/>
                          </a:solidFill>
                          <a:effectLst/>
                          <a:latin typeface="+mn-lt"/>
                          <a:cs typeface="Times New Roman"/>
                        </a:rPr>
                        <a:t>TypeScript</a:t>
                      </a:r>
                      <a:endParaRPr lang="en-US"/>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algn="l" rtl="0">
                        <a:spcBef>
                          <a:spcPts val="0"/>
                        </a:spcBef>
                        <a:spcAft>
                          <a:spcPts val="600"/>
                        </a:spcAft>
                        <a:buNone/>
                      </a:pPr>
                      <a:r>
                        <a:rPr lang="en-US" sz="1200" b="0" i="0" kern="1200">
                          <a:solidFill>
                            <a:schemeClr val="tx1"/>
                          </a:solidFill>
                          <a:effectLst/>
                          <a:latin typeface="+mn-lt"/>
                          <a:cs typeface="Times New Roman"/>
                        </a:rPr>
                        <a:t>3.8.4</a:t>
                      </a:r>
                      <a:endParaRPr lang="en-US"/>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algn="l">
                        <a:spcBef>
                          <a:spcPts val="0"/>
                        </a:spcBef>
                        <a:spcAft>
                          <a:spcPts val="600"/>
                        </a:spcAft>
                        <a:buNone/>
                      </a:pPr>
                      <a:r>
                        <a:rPr lang="en-US" sz="1200" b="0" i="0" u="none" strike="noStrike" kern="1200" noProof="0">
                          <a:solidFill>
                            <a:schemeClr val="tx1"/>
                          </a:solidFill>
                          <a:effectLst/>
                          <a:latin typeface="Verdana"/>
                        </a:rPr>
                        <a:t>Same</a:t>
                      </a:r>
                      <a:endParaRPr lang="en-US"/>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84815021"/>
                  </a:ext>
                </a:extLst>
              </a:tr>
              <a:tr h="324970">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200" b="1" i="1" kern="1200">
                          <a:solidFill>
                            <a:schemeClr val="tx1"/>
                          </a:solidFill>
                          <a:effectLst/>
                          <a:latin typeface="+mn-lt"/>
                          <a:ea typeface="Times New Roman"/>
                          <a:cs typeface="Times New Roman"/>
                        </a:rPr>
                        <a:t>Mobile Framework</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200" b="0" i="0" kern="1200">
                          <a:solidFill>
                            <a:schemeClr val="tx1"/>
                          </a:solidFill>
                          <a:effectLst/>
                          <a:latin typeface="+mn-lt"/>
                          <a:ea typeface="Times New Roman"/>
                          <a:cs typeface="Times New Roman"/>
                        </a:rPr>
                        <a:t>N/A</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l">
                        <a:spcBef>
                          <a:spcPts val="0"/>
                        </a:spcBef>
                        <a:spcAft>
                          <a:spcPts val="600"/>
                        </a:spcAft>
                      </a:pPr>
                      <a:r>
                        <a:rPr lang="en-US" sz="1200" b="0" i="0">
                          <a:solidFill>
                            <a:schemeClr val="tx1"/>
                          </a:solidFill>
                          <a:effectLst/>
                          <a:latin typeface="+mn-lt"/>
                          <a:ea typeface="Times New Roman"/>
                          <a:cs typeface="Times New Roman"/>
                        </a:rPr>
                        <a:t>&lt;VERSION&gt;</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l">
                        <a:spcBef>
                          <a:spcPts val="0"/>
                        </a:spcBef>
                        <a:spcAft>
                          <a:spcPts val="600"/>
                        </a:spcAft>
                      </a:pPr>
                      <a:r>
                        <a:rPr lang="en-US" sz="1200" b="0" i="0" dirty="0">
                          <a:solidFill>
                            <a:schemeClr val="tx1"/>
                          </a:solidFill>
                          <a:effectLst/>
                          <a:latin typeface="+mn-lt"/>
                          <a:ea typeface="Times New Roman"/>
                          <a:cs typeface="Times New Roman"/>
                        </a:rPr>
                        <a:t>&lt;VERSION&gt;</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60471362"/>
                  </a:ext>
                </a:extLst>
              </a:tr>
            </a:tbl>
          </a:graphicData>
        </a:graphic>
      </p:graphicFrame>
    </p:spTree>
    <p:extLst>
      <p:ext uri="{BB962C8B-B14F-4D97-AF65-F5344CB8AC3E}">
        <p14:creationId xmlns:p14="http://schemas.microsoft.com/office/powerpoint/2010/main" val="253624130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t>Software Quality Attributes</a:t>
            </a:r>
          </a:p>
        </p:txBody>
      </p:sp>
      <p:graphicFrame>
        <p:nvGraphicFramePr>
          <p:cNvPr id="4" name="Content Placeholder 6"/>
          <p:cNvGraphicFramePr>
            <a:graphicFrameLocks/>
          </p:cNvGraphicFramePr>
          <p:nvPr>
            <p:extLst>
              <p:ext uri="{D42A27DB-BD31-4B8C-83A1-F6EECF244321}">
                <p14:modId xmlns:p14="http://schemas.microsoft.com/office/powerpoint/2010/main" val="1211232662"/>
              </p:ext>
            </p:extLst>
          </p:nvPr>
        </p:nvGraphicFramePr>
        <p:xfrm>
          <a:off x="469900" y="976821"/>
          <a:ext cx="10816167" cy="4115875"/>
        </p:xfrm>
        <a:graphic>
          <a:graphicData uri="http://schemas.openxmlformats.org/drawingml/2006/table">
            <a:tbl>
              <a:tblPr firstRow="1" bandRow="1">
                <a:tableStyleId>{5C22544A-7EE6-4342-B048-85BDC9FD1C3A}</a:tableStyleId>
              </a:tblPr>
              <a:tblGrid>
                <a:gridCol w="3875958">
                  <a:extLst>
                    <a:ext uri="{9D8B030D-6E8A-4147-A177-3AD203B41FA5}">
                      <a16:colId xmlns:a16="http://schemas.microsoft.com/office/drawing/2014/main" val="2087592602"/>
                    </a:ext>
                  </a:extLst>
                </a:gridCol>
                <a:gridCol w="6940209">
                  <a:extLst>
                    <a:ext uri="{9D8B030D-6E8A-4147-A177-3AD203B41FA5}">
                      <a16:colId xmlns:a16="http://schemas.microsoft.com/office/drawing/2014/main" val="1804834263"/>
                    </a:ext>
                  </a:extLst>
                </a:gridCol>
              </a:tblGrid>
              <a:tr h="296278">
                <a:tc>
                  <a:txBody>
                    <a:bodyPr/>
                    <a:lstStyle/>
                    <a:p>
                      <a:pPr marL="0" marR="0" algn="l">
                        <a:spcBef>
                          <a:spcPts val="0"/>
                        </a:spcBef>
                        <a:spcAft>
                          <a:spcPts val="600"/>
                        </a:spcAft>
                      </a:pPr>
                      <a:r>
                        <a:rPr lang="en-US" sz="1100" b="1" i="0">
                          <a:solidFill>
                            <a:schemeClr val="bg1"/>
                          </a:solidFill>
                          <a:effectLst/>
                          <a:latin typeface="+mn-lt"/>
                          <a:ea typeface="Times New Roman"/>
                          <a:cs typeface="Times New Roman"/>
                        </a:rPr>
                        <a:t> Quality Attributes</a:t>
                      </a:r>
                    </a:p>
                  </a:txBody>
                  <a:tcPr marL="68580" marR="68580" marT="0" marB="0"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pPr marL="0" marR="0" algn="l">
                        <a:spcBef>
                          <a:spcPts val="0"/>
                        </a:spcBef>
                        <a:spcAft>
                          <a:spcPts val="600"/>
                        </a:spcAft>
                      </a:pPr>
                      <a:r>
                        <a:rPr lang="en-US" sz="1100" b="1" i="0">
                          <a:solidFill>
                            <a:schemeClr val="bg1"/>
                          </a:solidFill>
                          <a:effectLst/>
                          <a:latin typeface="+mn-lt"/>
                          <a:ea typeface="Times New Roman"/>
                          <a:cs typeface="Times New Roman"/>
                        </a:rPr>
                        <a:t>Target SLAs</a:t>
                      </a:r>
                    </a:p>
                  </a:txBody>
                  <a:tcPr marL="68580" marR="68580" marT="0" marB="0"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43B02A"/>
                    </a:solidFill>
                  </a:tcPr>
                </a:tc>
                <a:extLst>
                  <a:ext uri="{0D108BD9-81ED-4DB2-BD59-A6C34878D82A}">
                    <a16:rowId xmlns:a16="http://schemas.microsoft.com/office/drawing/2014/main" val="2220824820"/>
                  </a:ext>
                </a:extLst>
              </a:tr>
              <a:tr h="296278">
                <a:tc>
                  <a:txBody>
                    <a:bodyPr/>
                    <a:lstStyle/>
                    <a:p>
                      <a:pPr marL="0" marR="0" algn="l">
                        <a:spcBef>
                          <a:spcPts val="0"/>
                        </a:spcBef>
                        <a:spcAft>
                          <a:spcPts val="600"/>
                        </a:spcAft>
                      </a:pPr>
                      <a:r>
                        <a:rPr lang="en-US" sz="1100" b="0" i="0">
                          <a:solidFill>
                            <a:schemeClr val="tx1"/>
                          </a:solidFill>
                          <a:effectLst/>
                          <a:latin typeface="+mn-lt"/>
                          <a:ea typeface="Times New Roman"/>
                          <a:cs typeface="Times New Roman"/>
                        </a:rPr>
                        <a:t>Availability (Refer to Slide #21)</a:t>
                      </a: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l">
                        <a:spcBef>
                          <a:spcPts val="0"/>
                        </a:spcBef>
                        <a:spcAft>
                          <a:spcPts val="600"/>
                        </a:spcAft>
                      </a:pPr>
                      <a:r>
                        <a:rPr lang="en-US" sz="1100" b="0" i="0">
                          <a:solidFill>
                            <a:schemeClr val="tx1"/>
                          </a:solidFill>
                          <a:effectLst/>
                          <a:latin typeface="+mn-lt"/>
                          <a:ea typeface="Times New Roman"/>
                          <a:cs typeface="Times New Roman"/>
                        </a:rPr>
                        <a:t>{Level 1: 99.99%;  Level 2: 99.9%}</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69722430"/>
                  </a:ext>
                </a:extLst>
              </a:tr>
              <a:tr h="296278">
                <a:tc>
                  <a:txBody>
                    <a:bodyPr/>
                    <a:lstStyle/>
                    <a:p>
                      <a:pPr marL="0" marR="0" algn="l" defTabSz="1219170" rtl="0" eaLnBrk="1" latinLnBrk="0" hangingPunct="1">
                        <a:spcBef>
                          <a:spcPts val="0"/>
                        </a:spcBef>
                        <a:spcAft>
                          <a:spcPts val="600"/>
                        </a:spcAft>
                      </a:pPr>
                      <a:r>
                        <a:rPr lang="en-US" sz="1100" b="0" i="0" kern="1200">
                          <a:solidFill>
                            <a:schemeClr val="tx1"/>
                          </a:solidFill>
                          <a:effectLst/>
                          <a:latin typeface="+mn-lt"/>
                          <a:ea typeface="Times New Roman"/>
                          <a:cs typeface="Times New Roman"/>
                        </a:rPr>
                        <a:t>Performance Expectations (Refer to Slide #33)</a:t>
                      </a: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lgn="l" defTabSz="1219170" rtl="0" eaLnBrk="1" latinLnBrk="0" hangingPunct="1">
                        <a:spcBef>
                          <a:spcPts val="0"/>
                        </a:spcBef>
                        <a:spcAft>
                          <a:spcPts val="600"/>
                        </a:spcAft>
                      </a:pPr>
                      <a:endParaRPr lang="en-US" sz="1100" b="0" i="0" kern="1200">
                        <a:solidFill>
                          <a:schemeClr val="tx1"/>
                        </a:solidFill>
                        <a:effectLst/>
                        <a:latin typeface="+mn-lt"/>
                        <a:ea typeface="Times New Roman"/>
                        <a:cs typeface="Times New Roman"/>
                      </a:endParaRP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3541014"/>
                  </a:ext>
                </a:extLst>
              </a:tr>
              <a:tr h="296278">
                <a:tc>
                  <a:txBody>
                    <a:bodyPr/>
                    <a:lstStyle/>
                    <a:p>
                      <a:pPr marL="609585" marR="0" lvl="1" algn="l" defTabSz="1219170" rtl="0" eaLnBrk="1" latinLnBrk="0" hangingPunct="1">
                        <a:spcBef>
                          <a:spcPts val="0"/>
                        </a:spcBef>
                        <a:spcAft>
                          <a:spcPts val="600"/>
                        </a:spcAft>
                      </a:pPr>
                      <a:r>
                        <a:rPr lang="en-US" sz="1100" b="0" i="0" kern="1200">
                          <a:solidFill>
                            <a:schemeClr val="tx1"/>
                          </a:solidFill>
                          <a:effectLst/>
                          <a:latin typeface="+mn-lt"/>
                          <a:ea typeface="Times New Roman"/>
                          <a:cs typeface="Times New Roman"/>
                        </a:rPr>
                        <a:t>Mobile</a:t>
                      </a: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100" b="0" i="0" kern="1200" noProof="0">
                          <a:solidFill>
                            <a:schemeClr val="tx1"/>
                          </a:solidFill>
                          <a:effectLst/>
                          <a:latin typeface="+mn-lt"/>
                          <a:ea typeface="Times New Roman"/>
                          <a:cs typeface="Times New Roman"/>
                        </a:rPr>
                        <a:t>N/A</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01281530"/>
                  </a:ext>
                </a:extLst>
              </a:tr>
              <a:tr h="296278">
                <a:tc>
                  <a:txBody>
                    <a:bodyPr/>
                    <a:lstStyle/>
                    <a:p>
                      <a:pPr marL="609585" marR="0" lvl="1" algn="l" defTabSz="1219170" rtl="0" eaLnBrk="1" latinLnBrk="0" hangingPunct="1">
                        <a:spcBef>
                          <a:spcPts val="0"/>
                        </a:spcBef>
                        <a:spcAft>
                          <a:spcPts val="600"/>
                        </a:spcAft>
                      </a:pPr>
                      <a:r>
                        <a:rPr lang="en-US" sz="1100" b="0" i="0" kern="1200">
                          <a:solidFill>
                            <a:schemeClr val="tx1"/>
                          </a:solidFill>
                          <a:effectLst/>
                          <a:latin typeface="+mn-lt"/>
                          <a:ea typeface="Times New Roman"/>
                          <a:cs typeface="Times New Roman"/>
                        </a:rPr>
                        <a:t>Web</a:t>
                      </a: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100" b="0" i="0" kern="1200">
                          <a:solidFill>
                            <a:schemeClr val="tx1"/>
                          </a:solidFill>
                          <a:effectLst/>
                          <a:latin typeface="+mn-lt"/>
                          <a:ea typeface="Times New Roman"/>
                          <a:cs typeface="Times New Roman"/>
                        </a:rPr>
                        <a:t>&lt; 5 Seconds</a:t>
                      </a:r>
                      <a:endParaRPr lang="en-US" sz="1100" b="0" i="0" kern="1200" noProof="0">
                        <a:solidFill>
                          <a:schemeClr val="tx1"/>
                        </a:solidFill>
                        <a:effectLst/>
                        <a:latin typeface="+mn-lt"/>
                        <a:ea typeface="Times New Roman"/>
                        <a:cs typeface="Times New Roman"/>
                      </a:endParaRP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98909603"/>
                  </a:ext>
                </a:extLst>
              </a:tr>
              <a:tr h="296278">
                <a:tc>
                  <a:txBody>
                    <a:bodyPr/>
                    <a:lstStyle/>
                    <a:p>
                      <a:pPr marL="609585" marR="0" lvl="1" algn="l" defTabSz="1219170" rtl="0" eaLnBrk="1" latinLnBrk="0" hangingPunct="1">
                        <a:spcBef>
                          <a:spcPts val="0"/>
                        </a:spcBef>
                        <a:spcAft>
                          <a:spcPts val="600"/>
                        </a:spcAft>
                      </a:pPr>
                      <a:r>
                        <a:rPr lang="en-US" sz="1100" b="0" i="0" kern="1200">
                          <a:solidFill>
                            <a:schemeClr val="tx1"/>
                          </a:solidFill>
                          <a:effectLst/>
                          <a:latin typeface="+mn-lt"/>
                          <a:ea typeface="Times New Roman"/>
                          <a:cs typeface="Times New Roman"/>
                        </a:rPr>
                        <a:t>Reports</a:t>
                      </a: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100" b="0" i="0" kern="1200">
                          <a:solidFill>
                            <a:schemeClr val="tx1"/>
                          </a:solidFill>
                          <a:effectLst/>
                          <a:latin typeface="+mn-lt"/>
                          <a:ea typeface="Times New Roman"/>
                          <a:cs typeface="Times New Roman"/>
                        </a:rPr>
                        <a:t>N/A</a:t>
                      </a:r>
                      <a:endParaRPr lang="en-US" sz="1100" b="0" i="0" kern="1200" noProof="0">
                        <a:solidFill>
                          <a:schemeClr val="tx1"/>
                        </a:solidFill>
                        <a:effectLst/>
                        <a:latin typeface="+mn-lt"/>
                        <a:ea typeface="Times New Roman"/>
                        <a:cs typeface="Times New Roman"/>
                      </a:endParaRP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17869517"/>
                  </a:ext>
                </a:extLst>
              </a:tr>
              <a:tr h="264261">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100" b="0" i="0" kern="1200">
                          <a:solidFill>
                            <a:schemeClr val="tx1"/>
                          </a:solidFill>
                          <a:effectLst/>
                          <a:latin typeface="+mn-lt"/>
                          <a:ea typeface="Times New Roman"/>
                          <a:cs typeface="Times New Roman"/>
                        </a:rPr>
                        <a:t>Disaster Recovery / BCP (Refer to Slide #21)</a:t>
                      </a: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endParaRPr lang="en-US" sz="1100" b="0" i="0" kern="1200" noProof="0">
                        <a:solidFill>
                          <a:schemeClr val="tx1"/>
                        </a:solidFill>
                        <a:effectLst/>
                        <a:latin typeface="+mn-lt"/>
                        <a:ea typeface="Times New Roman"/>
                        <a:cs typeface="Times New Roman"/>
                      </a:endParaRP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918210372"/>
                  </a:ext>
                </a:extLst>
              </a:tr>
              <a:tr h="296278">
                <a:tc>
                  <a:txBody>
                    <a:bodyPr/>
                    <a:lstStyle/>
                    <a:p>
                      <a:pPr marL="609585" marR="0" lvl="1" algn="l" defTabSz="1219170" rtl="0" eaLnBrk="1" latinLnBrk="0" hangingPunct="1">
                        <a:spcBef>
                          <a:spcPts val="0"/>
                        </a:spcBef>
                        <a:spcAft>
                          <a:spcPts val="600"/>
                        </a:spcAft>
                      </a:pPr>
                      <a:r>
                        <a:rPr lang="en-US" sz="1100" b="0" i="0" kern="1200">
                          <a:solidFill>
                            <a:schemeClr val="tx1"/>
                          </a:solidFill>
                          <a:effectLst/>
                          <a:latin typeface="+mn-lt"/>
                          <a:ea typeface="Times New Roman"/>
                          <a:cs typeface="Times New Roman"/>
                        </a:rPr>
                        <a:t>Tier</a:t>
                      </a: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100" b="0" i="0" kern="1200" noProof="0">
                          <a:solidFill>
                            <a:schemeClr val="tx1"/>
                          </a:solidFill>
                          <a:effectLst/>
                          <a:latin typeface="+mn-lt"/>
                          <a:ea typeface="Times New Roman"/>
                          <a:cs typeface="Times New Roman"/>
                        </a:rPr>
                        <a:t>2</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60713990"/>
                  </a:ext>
                </a:extLst>
              </a:tr>
              <a:tr h="296278">
                <a:tc>
                  <a:txBody>
                    <a:bodyPr/>
                    <a:lstStyle/>
                    <a:p>
                      <a:pPr marL="609585" marR="0" lvl="1" algn="l" defTabSz="1219170" rtl="0" eaLnBrk="1" latinLnBrk="0" hangingPunct="1">
                        <a:spcBef>
                          <a:spcPts val="0"/>
                        </a:spcBef>
                        <a:spcAft>
                          <a:spcPts val="600"/>
                        </a:spcAft>
                      </a:pPr>
                      <a:r>
                        <a:rPr lang="en-US" sz="1100" b="0" i="0" kern="1200">
                          <a:solidFill>
                            <a:schemeClr val="tx1"/>
                          </a:solidFill>
                          <a:effectLst/>
                          <a:latin typeface="+mn-lt"/>
                          <a:ea typeface="Times New Roman"/>
                          <a:cs typeface="Times New Roman"/>
                        </a:rPr>
                        <a:t>Recovery Time Objective (RTO)</a:t>
                      </a: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100" b="0" i="0" kern="1200" noProof="0">
                          <a:solidFill>
                            <a:schemeClr val="tx1"/>
                          </a:solidFill>
                          <a:effectLst/>
                          <a:latin typeface="+mn-lt"/>
                          <a:ea typeface="Times New Roman"/>
                          <a:cs typeface="Times New Roman"/>
                        </a:rPr>
                        <a:t>&lt;24 hours</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24329707"/>
                  </a:ext>
                </a:extLst>
              </a:tr>
              <a:tr h="296278">
                <a:tc>
                  <a:txBody>
                    <a:bodyPr/>
                    <a:lstStyle/>
                    <a:p>
                      <a:pPr marL="609585" marR="0" lvl="1" indent="0" algn="l" defTabSz="1219170" rtl="0" eaLnBrk="1" fontAlgn="auto" latinLnBrk="0" hangingPunct="1">
                        <a:lnSpc>
                          <a:spcPct val="100000"/>
                        </a:lnSpc>
                        <a:spcBef>
                          <a:spcPts val="0"/>
                        </a:spcBef>
                        <a:spcAft>
                          <a:spcPts val="600"/>
                        </a:spcAft>
                        <a:buClrTx/>
                        <a:buSzTx/>
                        <a:buFontTx/>
                        <a:buNone/>
                        <a:tabLst/>
                        <a:defRPr/>
                      </a:pPr>
                      <a:r>
                        <a:rPr lang="en-US" sz="1100" b="0" i="0" kern="1200">
                          <a:solidFill>
                            <a:schemeClr val="tx1"/>
                          </a:solidFill>
                          <a:effectLst/>
                          <a:latin typeface="+mn-lt"/>
                          <a:ea typeface="Times New Roman"/>
                          <a:cs typeface="Times New Roman"/>
                        </a:rPr>
                        <a:t>Recovery Point Objective (RPO)</a:t>
                      </a: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100" b="0" i="0" kern="1200" noProof="0">
                          <a:solidFill>
                            <a:schemeClr val="tx1"/>
                          </a:solidFill>
                          <a:effectLst/>
                          <a:latin typeface="+mn-lt"/>
                          <a:ea typeface="Times New Roman"/>
                          <a:cs typeface="Times New Roman"/>
                        </a:rPr>
                        <a:t>&lt;24 hours</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70592621"/>
                  </a:ext>
                </a:extLst>
              </a:tr>
              <a:tr h="296278">
                <a:tc>
                  <a:txBody>
                    <a:bodyPr/>
                    <a:lstStyle/>
                    <a:p>
                      <a:pPr marL="609585" marR="0" lvl="1" indent="0" algn="l" defTabSz="1219170" rtl="0" eaLnBrk="1" fontAlgn="auto" latinLnBrk="0" hangingPunct="1">
                        <a:lnSpc>
                          <a:spcPct val="100000"/>
                        </a:lnSpc>
                        <a:spcBef>
                          <a:spcPts val="0"/>
                        </a:spcBef>
                        <a:spcAft>
                          <a:spcPts val="600"/>
                        </a:spcAft>
                        <a:buClrTx/>
                        <a:buSzTx/>
                        <a:buFontTx/>
                        <a:buNone/>
                        <a:tabLst/>
                        <a:defRPr/>
                      </a:pPr>
                      <a:r>
                        <a:rPr lang="en-US" sz="1100" b="0" i="0" kern="1200">
                          <a:solidFill>
                            <a:schemeClr val="tx1"/>
                          </a:solidFill>
                          <a:effectLst/>
                          <a:latin typeface="+mn-lt"/>
                          <a:ea typeface="Times New Roman"/>
                          <a:cs typeface="Times New Roman"/>
                        </a:rPr>
                        <a:t>Recovery Method</a:t>
                      </a: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100"/>
                        <a:t>Redundant, Replicated (Databases)</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15079599"/>
                  </a:ext>
                </a:extLst>
              </a:tr>
              <a:tr h="296278">
                <a:tc>
                  <a:txBody>
                    <a:bodyPr/>
                    <a:lstStyle/>
                    <a:p>
                      <a:pPr marL="609585" marR="0" lvl="1" indent="0" algn="l" defTabSz="1219170" rtl="0" eaLnBrk="1" fontAlgn="auto" latinLnBrk="0" hangingPunct="1">
                        <a:lnSpc>
                          <a:spcPct val="100000"/>
                        </a:lnSpc>
                        <a:spcBef>
                          <a:spcPts val="0"/>
                        </a:spcBef>
                        <a:spcAft>
                          <a:spcPts val="600"/>
                        </a:spcAft>
                        <a:buClrTx/>
                        <a:buSzTx/>
                        <a:buFontTx/>
                        <a:buNone/>
                        <a:tabLst/>
                        <a:defRPr/>
                      </a:pPr>
                      <a:r>
                        <a:rPr lang="en-US" sz="1100" b="0" i="0" kern="1200">
                          <a:solidFill>
                            <a:schemeClr val="tx1"/>
                          </a:solidFill>
                          <a:effectLst/>
                          <a:latin typeface="+mn-lt"/>
                          <a:ea typeface="Times New Roman"/>
                          <a:cs typeface="Times New Roman"/>
                        </a:rPr>
                        <a:t>Last BCP App / Platform test date(s)</a:t>
                      </a: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100" b="0" i="0" kern="1200" noProof="0">
                          <a:solidFill>
                            <a:schemeClr val="tx1"/>
                          </a:solidFill>
                          <a:effectLst/>
                          <a:latin typeface="+mn-lt"/>
                          <a:ea typeface="Times New Roman"/>
                          <a:cs typeface="Times New Roman"/>
                        </a:rPr>
                        <a:t>September 2020</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72843092"/>
                  </a:ext>
                </a:extLst>
              </a:tr>
              <a:tr h="296278">
                <a:tc>
                  <a:txBody>
                    <a:bodyPr/>
                    <a:lstStyle/>
                    <a:p>
                      <a:pPr marL="609585" marR="0" lvl="1" indent="0" algn="l" defTabSz="1219170" rtl="0" eaLnBrk="1" fontAlgn="auto" latinLnBrk="0" hangingPunct="1">
                        <a:lnSpc>
                          <a:spcPct val="100000"/>
                        </a:lnSpc>
                        <a:spcBef>
                          <a:spcPts val="0"/>
                        </a:spcBef>
                        <a:spcAft>
                          <a:spcPts val="600"/>
                        </a:spcAft>
                        <a:buClrTx/>
                        <a:buSzTx/>
                        <a:buFontTx/>
                        <a:buNone/>
                        <a:tabLst/>
                        <a:defRPr/>
                      </a:pPr>
                      <a:r>
                        <a:rPr lang="en-US" sz="1100" b="0" i="0" kern="1200">
                          <a:solidFill>
                            <a:schemeClr val="tx1"/>
                          </a:solidFill>
                          <a:effectLst/>
                          <a:latin typeface="+mn-lt"/>
                          <a:ea typeface="Times New Roman"/>
                          <a:cs typeface="Times New Roman"/>
                        </a:rPr>
                        <a:t>Next Compliance due date(s)</a:t>
                      </a: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100" b="0" i="0" kern="1200" noProof="0" dirty="0">
                          <a:solidFill>
                            <a:schemeClr val="tx1"/>
                          </a:solidFill>
                          <a:effectLst/>
                          <a:latin typeface="+mn-lt"/>
                          <a:ea typeface="Times New Roman"/>
                          <a:cs typeface="Times New Roman"/>
                        </a:rPr>
                        <a:t>September 2021</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63768918"/>
                  </a:ext>
                </a:extLst>
              </a:tr>
              <a:tr h="296278">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100" b="0" i="0" dirty="0">
                          <a:solidFill>
                            <a:schemeClr val="tx1"/>
                          </a:solidFill>
                          <a:effectLst/>
                          <a:latin typeface="+mn-lt"/>
                          <a:ea typeface="Times New Roman"/>
                          <a:cs typeface="Times New Roman"/>
                        </a:rPr>
                        <a:t>Unit test / code coverage </a:t>
                      </a: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100" b="0" i="0" kern="1200" noProof="0" dirty="0">
                          <a:solidFill>
                            <a:schemeClr val="tx1"/>
                          </a:solidFill>
                          <a:effectLst/>
                          <a:latin typeface="+mn-lt"/>
                          <a:ea typeface="Times New Roman"/>
                          <a:cs typeface="Times New Roman"/>
                        </a:rPr>
                        <a:t>&gt; 60 %</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54461157"/>
                  </a:ext>
                </a:extLst>
              </a:tr>
            </a:tbl>
          </a:graphicData>
        </a:graphic>
      </p:graphicFrame>
      <p:sp>
        <p:nvSpPr>
          <p:cNvPr id="5" name="Rectangle 4">
            <a:extLst>
              <a:ext uri="{FF2B5EF4-FFF2-40B4-BE49-F238E27FC236}">
                <a16:creationId xmlns:a16="http://schemas.microsoft.com/office/drawing/2014/main" id="{9DFB3512-2F84-4C0C-B179-7BE2ECE75F91}"/>
              </a:ext>
            </a:extLst>
          </p:cNvPr>
          <p:cNvSpPr/>
          <p:nvPr/>
        </p:nvSpPr>
        <p:spPr bwMode="gray">
          <a:xfrm>
            <a:off x="469900" y="6545338"/>
            <a:ext cx="2762827" cy="312662"/>
          </a:xfrm>
          <a:prstGeom prst="rect">
            <a:avLst/>
          </a:prstGeom>
          <a:noFill/>
          <a:ln w="19050" algn="ctr">
            <a:noFill/>
            <a:miter lim="800000"/>
            <a:headEnd/>
            <a:tailEnd/>
          </a:ln>
        </p:spPr>
        <p:txBody>
          <a:bodyPr wrap="square" lIns="88900" tIns="88900" rIns="88900" bIns="88900" rtlCol="0" anchor="ctr"/>
          <a:lstStyle/>
          <a:p>
            <a:pPr>
              <a:lnSpc>
                <a:spcPct val="106000"/>
              </a:lnSpc>
            </a:pPr>
            <a:r>
              <a:rPr lang="en-US" sz="1000">
                <a:hlinkClick r:id="rId3" action="ppaction://hlinksldjump"/>
              </a:rPr>
              <a:t>Slide Guidance in the Appendix (1 of 3)</a:t>
            </a:r>
            <a:endParaRPr lang="en-US" sz="1000"/>
          </a:p>
        </p:txBody>
      </p:sp>
    </p:spTree>
    <p:extLst>
      <p:ext uri="{BB962C8B-B14F-4D97-AF65-F5344CB8AC3E}">
        <p14:creationId xmlns:p14="http://schemas.microsoft.com/office/powerpoint/2010/main" val="4073052137"/>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9900" y="402586"/>
            <a:ext cx="11252200" cy="459859"/>
          </a:xfrm>
        </p:spPr>
        <p:txBody>
          <a:bodyPr/>
          <a:lstStyle/>
          <a:p>
            <a:r>
              <a:rPr lang="en-US" b="1"/>
              <a:t>Secure Software Development Lifecycle (SSDLC)</a:t>
            </a:r>
          </a:p>
        </p:txBody>
      </p:sp>
      <p:sp>
        <p:nvSpPr>
          <p:cNvPr id="4" name="Rectangle 3">
            <a:extLst>
              <a:ext uri="{FF2B5EF4-FFF2-40B4-BE49-F238E27FC236}">
                <a16:creationId xmlns:a16="http://schemas.microsoft.com/office/drawing/2014/main" id="{2CE7721F-90EF-468A-A56F-ADFA3D78AB68}"/>
              </a:ext>
            </a:extLst>
          </p:cNvPr>
          <p:cNvSpPr/>
          <p:nvPr/>
        </p:nvSpPr>
        <p:spPr bwMode="gray">
          <a:xfrm>
            <a:off x="7370956" y="765278"/>
            <a:ext cx="4239518" cy="576360"/>
          </a:xfrm>
          <a:prstGeom prst="rect">
            <a:avLst/>
          </a:prstGeom>
          <a:noFill/>
          <a:ln w="19050" algn="ctr">
            <a:noFill/>
            <a:miter lim="800000"/>
            <a:headEnd/>
            <a:tailEnd/>
          </a:ln>
        </p:spPr>
        <p:txBody>
          <a:bodyPr wrap="square" lIns="88900" tIns="88900" rIns="88900" bIns="88900" rtlCol="0" anchor="ctr"/>
          <a:lstStyle/>
          <a:p>
            <a:pPr>
              <a:lnSpc>
                <a:spcPct val="106000"/>
              </a:lnSpc>
            </a:pPr>
            <a:r>
              <a:rPr lang="en-US" sz="1200" b="1" dirty="0"/>
              <a:t>Approval date (Cyber): </a:t>
            </a:r>
            <a:r>
              <a:rPr lang="en-US" sz="1200" dirty="0"/>
              <a:t>10/4/2021</a:t>
            </a:r>
          </a:p>
          <a:p>
            <a:pPr>
              <a:lnSpc>
                <a:spcPct val="106000"/>
              </a:lnSpc>
              <a:buFont typeface="Wingdings 2" pitchFamily="18" charset="2"/>
              <a:buNone/>
            </a:pPr>
            <a:r>
              <a:rPr lang="en-US" sz="1200" b="1" dirty="0"/>
              <a:t>Approved by (Cyber):   </a:t>
            </a:r>
            <a:r>
              <a:rPr lang="en-US" sz="1200" dirty="0"/>
              <a:t>Lee Kelly</a:t>
            </a:r>
          </a:p>
        </p:txBody>
      </p:sp>
      <p:sp>
        <p:nvSpPr>
          <p:cNvPr id="6" name="Rectangle 5">
            <a:extLst>
              <a:ext uri="{FF2B5EF4-FFF2-40B4-BE49-F238E27FC236}">
                <a16:creationId xmlns:a16="http://schemas.microsoft.com/office/drawing/2014/main" id="{93640DB9-8DF8-AB47-8830-4AA4C2C7AD1F}"/>
              </a:ext>
            </a:extLst>
          </p:cNvPr>
          <p:cNvSpPr/>
          <p:nvPr/>
        </p:nvSpPr>
        <p:spPr>
          <a:xfrm>
            <a:off x="451316" y="1050375"/>
            <a:ext cx="1790035" cy="261610"/>
          </a:xfrm>
          <a:prstGeom prst="rect">
            <a:avLst/>
          </a:prstGeom>
        </p:spPr>
        <p:txBody>
          <a:bodyPr wrap="square">
            <a:spAutoFit/>
          </a:bodyPr>
          <a:lstStyle/>
          <a:p>
            <a:pPr lvl="0">
              <a:spcAft>
                <a:spcPts val="600"/>
              </a:spcAft>
              <a:defRPr/>
            </a:pPr>
            <a:r>
              <a:rPr lang="en-US" sz="1100" b="1">
                <a:ea typeface="Times New Roman"/>
                <a:cs typeface="Times New Roman"/>
              </a:rPr>
              <a:t>Response values:</a:t>
            </a:r>
            <a:r>
              <a:rPr lang="en-US" sz="1100">
                <a:solidFill>
                  <a:schemeClr val="bg1"/>
                </a:solidFill>
                <a:ea typeface="Times New Roman"/>
                <a:cs typeface="Times New Roman"/>
              </a:rPr>
              <a:t>)</a:t>
            </a:r>
          </a:p>
        </p:txBody>
      </p:sp>
      <p:graphicFrame>
        <p:nvGraphicFramePr>
          <p:cNvPr id="5" name="Table 4">
            <a:extLst>
              <a:ext uri="{FF2B5EF4-FFF2-40B4-BE49-F238E27FC236}">
                <a16:creationId xmlns:a16="http://schemas.microsoft.com/office/drawing/2014/main" id="{9A05D714-E1CB-D046-A6B6-328DC6687BD2}"/>
              </a:ext>
            </a:extLst>
          </p:cNvPr>
          <p:cNvGraphicFramePr>
            <a:graphicFrameLocks noGrp="1"/>
          </p:cNvGraphicFramePr>
          <p:nvPr>
            <p:extLst>
              <p:ext uri="{D42A27DB-BD31-4B8C-83A1-F6EECF244321}">
                <p14:modId xmlns:p14="http://schemas.microsoft.com/office/powerpoint/2010/main" val="1492957830"/>
              </p:ext>
            </p:extLst>
          </p:nvPr>
        </p:nvGraphicFramePr>
        <p:xfrm>
          <a:off x="2022951" y="1064620"/>
          <a:ext cx="3052176" cy="228600"/>
        </p:xfrm>
        <a:graphic>
          <a:graphicData uri="http://schemas.openxmlformats.org/drawingml/2006/table">
            <a:tbl>
              <a:tblPr firstRow="1" bandRow="1">
                <a:tableStyleId>{2D5ABB26-0587-4C30-8999-92F81FD0307C}</a:tableStyleId>
              </a:tblPr>
              <a:tblGrid>
                <a:gridCol w="947595">
                  <a:extLst>
                    <a:ext uri="{9D8B030D-6E8A-4147-A177-3AD203B41FA5}">
                      <a16:colId xmlns:a16="http://schemas.microsoft.com/office/drawing/2014/main" val="1889324726"/>
                    </a:ext>
                  </a:extLst>
                </a:gridCol>
                <a:gridCol w="1060019">
                  <a:extLst>
                    <a:ext uri="{9D8B030D-6E8A-4147-A177-3AD203B41FA5}">
                      <a16:colId xmlns:a16="http://schemas.microsoft.com/office/drawing/2014/main" val="1231953324"/>
                    </a:ext>
                  </a:extLst>
                </a:gridCol>
                <a:gridCol w="1044562">
                  <a:extLst>
                    <a:ext uri="{9D8B030D-6E8A-4147-A177-3AD203B41FA5}">
                      <a16:colId xmlns:a16="http://schemas.microsoft.com/office/drawing/2014/main" val="1948412171"/>
                    </a:ext>
                  </a:extLst>
                </a:gridCol>
              </a:tblGrid>
              <a:tr h="186429">
                <a:tc>
                  <a:txBody>
                    <a:bodyPr/>
                    <a:lstStyle/>
                    <a:p>
                      <a:pPr algn="ctr"/>
                      <a:r>
                        <a:rPr lang="en-US" sz="900"/>
                        <a:t>Yes</a:t>
                      </a:r>
                    </a:p>
                  </a:txBody>
                  <a:tcP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900">
                          <a:solidFill>
                            <a:srgbClr val="FF0000"/>
                          </a:solidFill>
                        </a:rPr>
                        <a:t>Not Followed</a:t>
                      </a:r>
                    </a:p>
                  </a:txBody>
                  <a:tcP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900" dirty="0">
                          <a:solidFill>
                            <a:schemeClr val="bg1">
                              <a:lumMod val="50000"/>
                            </a:schemeClr>
                          </a:solidFill>
                        </a:rPr>
                        <a:t>Not Applicable</a:t>
                      </a:r>
                    </a:p>
                  </a:txBody>
                  <a:tcP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96737249"/>
                  </a:ext>
                </a:extLst>
              </a:tr>
            </a:tbl>
          </a:graphicData>
        </a:graphic>
      </p:graphicFrame>
      <p:sp>
        <p:nvSpPr>
          <p:cNvPr id="8" name="Rectangle 7">
            <a:extLst>
              <a:ext uri="{FF2B5EF4-FFF2-40B4-BE49-F238E27FC236}">
                <a16:creationId xmlns:a16="http://schemas.microsoft.com/office/drawing/2014/main" id="{9CCDDDA2-EDA6-40E9-BAC5-94A26E543C49}"/>
              </a:ext>
            </a:extLst>
          </p:cNvPr>
          <p:cNvSpPr/>
          <p:nvPr/>
        </p:nvSpPr>
        <p:spPr bwMode="gray">
          <a:xfrm>
            <a:off x="469900" y="6545338"/>
            <a:ext cx="2762827" cy="312662"/>
          </a:xfrm>
          <a:prstGeom prst="rect">
            <a:avLst/>
          </a:prstGeom>
          <a:noFill/>
          <a:ln w="19050" algn="ctr">
            <a:noFill/>
            <a:miter lim="800000"/>
            <a:headEnd/>
            <a:tailEnd/>
          </a:ln>
        </p:spPr>
        <p:txBody>
          <a:bodyPr wrap="square" lIns="88900" tIns="88900" rIns="88900" bIns="88900" rtlCol="0" anchor="ctr"/>
          <a:lstStyle/>
          <a:p>
            <a:pPr>
              <a:lnSpc>
                <a:spcPct val="106000"/>
              </a:lnSpc>
            </a:pPr>
            <a:r>
              <a:rPr lang="en-US" sz="1000">
                <a:hlinkClick r:id="rId3" action="ppaction://hlinksldjump"/>
              </a:rPr>
              <a:t>Slide Guidance in the Appendix</a:t>
            </a:r>
            <a:endParaRPr lang="en-US" sz="1000"/>
          </a:p>
        </p:txBody>
      </p:sp>
      <p:graphicFrame>
        <p:nvGraphicFramePr>
          <p:cNvPr id="9" name="Content Placeholder 6">
            <a:extLst>
              <a:ext uri="{FF2B5EF4-FFF2-40B4-BE49-F238E27FC236}">
                <a16:creationId xmlns:a16="http://schemas.microsoft.com/office/drawing/2014/main" id="{7124F894-0CCC-441F-9687-09526966C5C9}"/>
              </a:ext>
            </a:extLst>
          </p:cNvPr>
          <p:cNvGraphicFramePr>
            <a:graphicFrameLocks/>
          </p:cNvGraphicFramePr>
          <p:nvPr>
            <p:extLst>
              <p:ext uri="{D42A27DB-BD31-4B8C-83A1-F6EECF244321}">
                <p14:modId xmlns:p14="http://schemas.microsoft.com/office/powerpoint/2010/main" val="4026538378"/>
              </p:ext>
            </p:extLst>
          </p:nvPr>
        </p:nvGraphicFramePr>
        <p:xfrm>
          <a:off x="469900" y="1424308"/>
          <a:ext cx="11140574" cy="4876131"/>
        </p:xfrm>
        <a:graphic>
          <a:graphicData uri="http://schemas.openxmlformats.org/drawingml/2006/table">
            <a:tbl>
              <a:tblPr firstRow="1" bandRow="1">
                <a:tableStyleId>{5C22544A-7EE6-4342-B048-85BDC9FD1C3A}</a:tableStyleId>
              </a:tblPr>
              <a:tblGrid>
                <a:gridCol w="6008959">
                  <a:extLst>
                    <a:ext uri="{9D8B030D-6E8A-4147-A177-3AD203B41FA5}">
                      <a16:colId xmlns:a16="http://schemas.microsoft.com/office/drawing/2014/main" val="2087592602"/>
                    </a:ext>
                  </a:extLst>
                </a:gridCol>
                <a:gridCol w="5131615">
                  <a:extLst>
                    <a:ext uri="{9D8B030D-6E8A-4147-A177-3AD203B41FA5}">
                      <a16:colId xmlns:a16="http://schemas.microsoft.com/office/drawing/2014/main" val="1804834263"/>
                    </a:ext>
                  </a:extLst>
                </a:gridCol>
              </a:tblGrid>
              <a:tr h="318590">
                <a:tc>
                  <a:txBody>
                    <a:bodyPr/>
                    <a:lstStyle/>
                    <a:p>
                      <a:pPr marL="0" marR="0" algn="l">
                        <a:spcBef>
                          <a:spcPts val="0"/>
                        </a:spcBef>
                        <a:spcAft>
                          <a:spcPts val="600"/>
                        </a:spcAft>
                      </a:pPr>
                      <a:r>
                        <a:rPr lang="en-US" sz="1200" b="1" i="0">
                          <a:solidFill>
                            <a:schemeClr val="bg1"/>
                          </a:solidFill>
                          <a:effectLst/>
                          <a:latin typeface="+mn-lt"/>
                          <a:ea typeface="Times New Roman"/>
                          <a:cs typeface="Times New Roman"/>
                        </a:rPr>
                        <a:t> Guideline</a:t>
                      </a: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200" b="1" i="0">
                          <a:solidFill>
                            <a:schemeClr val="bg1"/>
                          </a:solidFill>
                          <a:effectLst/>
                          <a:latin typeface="+mn-lt"/>
                          <a:ea typeface="Times New Roman"/>
                          <a:cs typeface="Times New Roman"/>
                        </a:rPr>
                        <a:t>Response</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43B02A"/>
                    </a:solidFill>
                  </a:tcPr>
                </a:tc>
                <a:extLst>
                  <a:ext uri="{0D108BD9-81ED-4DB2-BD59-A6C34878D82A}">
                    <a16:rowId xmlns:a16="http://schemas.microsoft.com/office/drawing/2014/main" val="2220824820"/>
                  </a:ext>
                </a:extLst>
              </a:tr>
              <a:tr h="318590">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200" b="0" dirty="0">
                          <a:solidFill>
                            <a:schemeClr val="tx1"/>
                          </a:solidFill>
                        </a:rPr>
                        <a:t>Cyber Security Requirements On-boarding Questionnaire submitted</a:t>
                      </a: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600"/>
                        </a:spcAft>
                        <a:buClrTx/>
                        <a:buSzTx/>
                        <a:buFontTx/>
                        <a:buNone/>
                        <a:tabLst/>
                        <a:defRPr/>
                      </a:pPr>
                      <a:r>
                        <a:rPr kumimoji="0" lang="en-US" sz="1200" b="0" i="0" u="none" strike="noStrike" kern="1200" cap="none" spc="0" normalizeH="0" baseline="0" noProof="0" dirty="0">
                          <a:ln>
                            <a:noFill/>
                          </a:ln>
                          <a:solidFill>
                            <a:schemeClr val="tx1"/>
                          </a:solidFill>
                          <a:effectLst/>
                          <a:uLnTx/>
                          <a:uFillTx/>
                          <a:latin typeface="Verdana"/>
                          <a:ea typeface="+mn-ea"/>
                          <a:cs typeface="+mn-cs"/>
                        </a:rPr>
                        <a:t>Yes</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69722430"/>
                  </a:ext>
                </a:extLst>
              </a:tr>
              <a:tr h="289714">
                <a:tc>
                  <a:txBody>
                    <a:bodyPr/>
                    <a:lstStyle/>
                    <a:p>
                      <a:pPr marL="0" marR="0" algn="l" defTabSz="1219170" rtl="0" eaLnBrk="1" latinLnBrk="0" hangingPunct="1">
                        <a:spcBef>
                          <a:spcPts val="0"/>
                        </a:spcBef>
                        <a:spcAft>
                          <a:spcPts val="600"/>
                        </a:spcAft>
                      </a:pPr>
                      <a:r>
                        <a:rPr lang="en-US" sz="1200" b="0" i="0" kern="1200" dirty="0">
                          <a:solidFill>
                            <a:schemeClr val="tx1"/>
                          </a:solidFill>
                          <a:effectLst/>
                          <a:latin typeface="+mn-lt"/>
                          <a:ea typeface="Times New Roman"/>
                          <a:cs typeface="Times New Roman"/>
                        </a:rPr>
                        <a:t>Cyber Security Design Task/Checkpoint completed and accepted</a:t>
                      </a: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600"/>
                        </a:spcAft>
                        <a:buClrTx/>
                        <a:buSzTx/>
                        <a:buFontTx/>
                        <a:buNone/>
                        <a:tabLst/>
                        <a:defRPr/>
                      </a:pPr>
                      <a:r>
                        <a:rPr lang="en-US" sz="1200" dirty="0">
                          <a:solidFill>
                            <a:schemeClr val="tx1"/>
                          </a:solidFill>
                        </a:rPr>
                        <a:t>Yes</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1743803"/>
                  </a:ext>
                </a:extLst>
              </a:tr>
              <a:tr h="318590">
                <a:tc>
                  <a:txBody>
                    <a:bodyPr/>
                    <a:lstStyle/>
                    <a:p>
                      <a:pPr marL="0" marR="0" algn="l" defTabSz="1219170" rtl="0" eaLnBrk="1" latinLnBrk="0" hangingPunct="1">
                        <a:spcBef>
                          <a:spcPts val="0"/>
                        </a:spcBef>
                        <a:spcAft>
                          <a:spcPts val="600"/>
                        </a:spcAft>
                      </a:pPr>
                      <a:r>
                        <a:rPr lang="en-US" sz="1200" b="0" dirty="0">
                          <a:solidFill>
                            <a:schemeClr val="tx1"/>
                          </a:solidFill>
                        </a:rPr>
                        <a:t>Privacy Impact Assessment (PIA) </a:t>
                      </a:r>
                      <a:r>
                        <a:rPr lang="en-US" sz="1200" b="0" strike="noStrike" baseline="0" dirty="0">
                          <a:solidFill>
                            <a:schemeClr val="tx1"/>
                          </a:solidFill>
                        </a:rPr>
                        <a:t>completed</a:t>
                      </a:r>
                      <a:r>
                        <a:rPr lang="en-US" sz="1200" b="0" dirty="0">
                          <a:solidFill>
                            <a:schemeClr val="tx1"/>
                          </a:solidFill>
                        </a:rPr>
                        <a:t> and approved </a:t>
                      </a:r>
                      <a:endParaRPr lang="en-US" sz="1200" b="0" i="0" kern="1200" dirty="0">
                        <a:solidFill>
                          <a:schemeClr val="tx1"/>
                        </a:solidFill>
                        <a:effectLst/>
                        <a:latin typeface="+mn-lt"/>
                        <a:ea typeface="Times New Roman"/>
                        <a:cs typeface="Times New Roman"/>
                      </a:endParaRP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600"/>
                        </a:spcAft>
                        <a:buClrTx/>
                        <a:buSzTx/>
                        <a:buFontTx/>
                        <a:buNone/>
                        <a:tabLst/>
                        <a:defRPr/>
                      </a:pPr>
                      <a:r>
                        <a:rPr lang="en-US" sz="1200" dirty="0"/>
                        <a:t>Yes</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3541014"/>
                  </a:ext>
                </a:extLst>
              </a:tr>
              <a:tr h="364765">
                <a:tc>
                  <a:txBody>
                    <a:bodyPr/>
                    <a:lstStyle/>
                    <a:p>
                      <a:pPr marL="0" marR="0" algn="l" defTabSz="1219170" rtl="0" eaLnBrk="1" latinLnBrk="0" hangingPunct="1">
                        <a:spcBef>
                          <a:spcPts val="0"/>
                        </a:spcBef>
                        <a:spcAft>
                          <a:spcPts val="600"/>
                        </a:spcAft>
                      </a:pPr>
                      <a:r>
                        <a:rPr lang="en-US" sz="1200" b="0" dirty="0">
                          <a:solidFill>
                            <a:schemeClr val="tx1"/>
                          </a:solidFill>
                        </a:rPr>
                        <a:t>Must Pass Static Code Analysis</a:t>
                      </a:r>
                      <a:endParaRPr lang="en-US" sz="1200" b="0" i="0" kern="1200" dirty="0">
                        <a:solidFill>
                          <a:schemeClr val="tx1"/>
                        </a:solidFill>
                        <a:effectLst/>
                        <a:latin typeface="+mn-lt"/>
                        <a:ea typeface="Times New Roman"/>
                        <a:cs typeface="Times New Roman"/>
                      </a:endParaRP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600"/>
                        </a:spcAft>
                        <a:buClrTx/>
                        <a:buSzTx/>
                        <a:buFontTx/>
                        <a:buNone/>
                        <a:tabLst/>
                        <a:defRPr/>
                      </a:pPr>
                      <a:r>
                        <a:rPr lang="en-US" sz="1200" b="0" i="0" dirty="0">
                          <a:solidFill>
                            <a:schemeClr val="tx1"/>
                          </a:solidFill>
                        </a:rPr>
                        <a:t>Veracode (Score: </a:t>
                      </a:r>
                      <a:r>
                        <a:rPr lang="en-US" sz="1200" b="0" i="0" dirty="0">
                          <a:solidFill>
                            <a:srgbClr val="DA291C"/>
                          </a:solidFill>
                        </a:rPr>
                        <a:t>Pending</a:t>
                      </a:r>
                      <a:r>
                        <a:rPr lang="en-US" sz="1200" b="0" i="0" dirty="0">
                          <a:solidFill>
                            <a:schemeClr val="tx1"/>
                          </a:solidFill>
                        </a:rPr>
                        <a:t>)</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98909603"/>
                  </a:ext>
                </a:extLst>
              </a:tr>
              <a:tr h="318590">
                <a:tc>
                  <a:txBody>
                    <a:bodyPr/>
                    <a:lstStyle/>
                    <a:p>
                      <a:pPr marL="781035" marR="0" lvl="1" indent="-171450" algn="l" defTabSz="1219170" rtl="0" eaLnBrk="1" latinLnBrk="0" hangingPunct="1">
                        <a:spcBef>
                          <a:spcPts val="0"/>
                        </a:spcBef>
                        <a:spcAft>
                          <a:spcPts val="600"/>
                        </a:spcAft>
                        <a:buFont typeface="Arial" panose="020B0604020202020204" pitchFamily="34" charset="0"/>
                        <a:buChar char="•"/>
                      </a:pPr>
                      <a:r>
                        <a:rPr lang="en-US" sz="1200" b="0" i="0" kern="1200">
                          <a:solidFill>
                            <a:schemeClr val="tx1"/>
                          </a:solidFill>
                          <a:effectLst/>
                          <a:latin typeface="+mn-lt"/>
                          <a:ea typeface="Times New Roman"/>
                          <a:cs typeface="Times New Roman"/>
                        </a:rPr>
                        <a:t>Results from previous release</a:t>
                      </a: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600"/>
                        </a:spcAft>
                        <a:buClrTx/>
                        <a:buSzTx/>
                        <a:buFontTx/>
                        <a:buNone/>
                        <a:tabLst/>
                        <a:defRPr/>
                      </a:pPr>
                      <a:r>
                        <a:rPr lang="en-US" sz="1200" b="0" i="1" dirty="0">
                          <a:solidFill>
                            <a:schemeClr val="tx1"/>
                          </a:solidFill>
                        </a:rPr>
                        <a:t>Previous release score: 100</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53185225"/>
                  </a:ext>
                </a:extLst>
              </a:tr>
              <a:tr h="318590">
                <a:tc>
                  <a:txBody>
                    <a:bodyPr/>
                    <a:lstStyle/>
                    <a:p>
                      <a:pPr marL="0" marR="0" algn="l" defTabSz="1219170" rtl="0" eaLnBrk="1" latinLnBrk="0" hangingPunct="1">
                        <a:spcBef>
                          <a:spcPts val="0"/>
                        </a:spcBef>
                        <a:spcAft>
                          <a:spcPts val="600"/>
                        </a:spcAft>
                      </a:pPr>
                      <a:r>
                        <a:rPr lang="en-US" sz="1200" b="0" kern="1200" dirty="0">
                          <a:solidFill>
                            <a:schemeClr val="tx1"/>
                          </a:solidFill>
                          <a:latin typeface="+mn-lt"/>
                          <a:ea typeface="+mn-ea"/>
                          <a:cs typeface="+mn-cs"/>
                        </a:rPr>
                        <a:t>Must Pass Dynamic Code Analysis, and Penetration test if required</a:t>
                      </a:r>
                      <a:endParaRPr lang="en-US" sz="1200" b="0" i="0" kern="1200" dirty="0">
                        <a:solidFill>
                          <a:schemeClr val="tx1"/>
                        </a:solidFill>
                        <a:effectLst/>
                        <a:latin typeface="+mn-lt"/>
                        <a:ea typeface="Times New Roman"/>
                        <a:cs typeface="Times New Roman"/>
                      </a:endParaRP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600"/>
                        </a:spcAft>
                        <a:buClrTx/>
                        <a:buSzTx/>
                        <a:buFontTx/>
                        <a:buNone/>
                        <a:tabLst/>
                        <a:defRPr/>
                      </a:pPr>
                      <a:r>
                        <a:rPr lang="en-US" sz="1200" b="0" i="0" kern="1200" noProof="0" dirty="0">
                          <a:solidFill>
                            <a:schemeClr val="tx1"/>
                          </a:solidFill>
                          <a:effectLst/>
                          <a:latin typeface="+mn-lt"/>
                          <a:ea typeface="Times New Roman"/>
                          <a:cs typeface="Times New Roman"/>
                        </a:rPr>
                        <a:t>Contrast Score – </a:t>
                      </a:r>
                      <a:r>
                        <a:rPr lang="en-US" sz="1200" b="0" i="0" kern="1200" noProof="0" dirty="0">
                          <a:solidFill>
                            <a:srgbClr val="DA291C"/>
                          </a:solidFill>
                          <a:effectLst/>
                          <a:latin typeface="+mn-lt"/>
                          <a:ea typeface="Times New Roman"/>
                          <a:cs typeface="Times New Roman"/>
                        </a:rPr>
                        <a:t>Pending</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17869517"/>
                  </a:ext>
                </a:extLst>
              </a:tr>
              <a:tr h="358581">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200" b="0">
                          <a:solidFill>
                            <a:schemeClr val="tx1"/>
                          </a:solidFill>
                        </a:rPr>
                        <a:t>Encryption</a:t>
                      </a:r>
                      <a:r>
                        <a:rPr lang="en-US" sz="1200" b="0" baseline="0">
                          <a:solidFill>
                            <a:schemeClr val="tx1"/>
                          </a:solidFill>
                        </a:rPr>
                        <a:t> in Transit – e.g., Transport Layer Security (</a:t>
                      </a:r>
                      <a:r>
                        <a:rPr lang="en-US" sz="1200" b="0">
                          <a:solidFill>
                            <a:schemeClr val="tx1"/>
                          </a:solidFill>
                        </a:rPr>
                        <a:t>TLS) 1.2 and higher</a:t>
                      </a:r>
                      <a:endParaRPr lang="en-US" sz="1200" b="0" i="0" kern="1200">
                        <a:solidFill>
                          <a:schemeClr val="tx1"/>
                        </a:solidFill>
                        <a:effectLst/>
                        <a:latin typeface="+mn-lt"/>
                        <a:ea typeface="Times New Roman"/>
                        <a:cs typeface="Times New Roman"/>
                      </a:endParaRP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1200" dirty="0"/>
                        <a:t>Yes</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18210372"/>
                  </a:ext>
                </a:extLst>
              </a:tr>
              <a:tr h="318590">
                <a:tc>
                  <a:txBody>
                    <a:bodyPr/>
                    <a:lstStyle/>
                    <a:p>
                      <a:pPr marL="0" marR="0" algn="l" defTabSz="1219170" rtl="0" eaLnBrk="1" latinLnBrk="0" hangingPunct="1">
                        <a:spcBef>
                          <a:spcPts val="0"/>
                        </a:spcBef>
                        <a:spcAft>
                          <a:spcPts val="600"/>
                        </a:spcAft>
                      </a:pPr>
                      <a:r>
                        <a:rPr lang="en-US" sz="1200" b="0">
                          <a:solidFill>
                            <a:schemeClr val="tx1"/>
                          </a:solidFill>
                        </a:rPr>
                        <a:t>Encryption at Rest – Database level encryption</a:t>
                      </a:r>
                      <a:r>
                        <a:rPr lang="en-US" sz="1200" b="0" baseline="0">
                          <a:solidFill>
                            <a:schemeClr val="tx1"/>
                          </a:solidFill>
                        </a:rPr>
                        <a:t> </a:t>
                      </a:r>
                      <a:endParaRPr lang="en-US" sz="1200" b="0" i="0" kern="1200">
                        <a:solidFill>
                          <a:schemeClr val="tx1"/>
                        </a:solidFill>
                        <a:effectLst/>
                        <a:latin typeface="+mn-lt"/>
                        <a:ea typeface="Times New Roman"/>
                        <a:cs typeface="Times New Roman"/>
                      </a:endParaRP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200" dirty="0"/>
                        <a:t>Central DB encrypted natively by Azure; OnPrem DB: N/A</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24329707"/>
                  </a:ext>
                </a:extLst>
              </a:tr>
              <a:tr h="358581">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200" b="0">
                          <a:solidFill>
                            <a:schemeClr val="tx1"/>
                          </a:solidFill>
                        </a:rPr>
                        <a:t>Encryption</a:t>
                      </a:r>
                      <a:r>
                        <a:rPr lang="en-US" sz="1200" b="0" baseline="0">
                          <a:solidFill>
                            <a:schemeClr val="tx1"/>
                          </a:solidFill>
                        </a:rPr>
                        <a:t> at Rest – Column/Application-level encryption for high-risk data </a:t>
                      </a:r>
                      <a:endParaRPr lang="en-US" sz="1200" b="0" i="0" kern="1200">
                        <a:solidFill>
                          <a:schemeClr val="tx1"/>
                        </a:solidFill>
                        <a:effectLst/>
                        <a:latin typeface="+mn-lt"/>
                        <a:ea typeface="Times New Roman"/>
                        <a:cs typeface="Times New Roman"/>
                      </a:endParaRP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600"/>
                        </a:spcAft>
                        <a:buClrTx/>
                        <a:buSzTx/>
                        <a:buFontTx/>
                        <a:buNone/>
                        <a:tabLst/>
                        <a:defRPr/>
                      </a:pPr>
                      <a:r>
                        <a:rPr lang="en-US" sz="1200" i="1" dirty="0">
                          <a:solidFill>
                            <a:schemeClr val="bg1">
                              <a:lumMod val="50000"/>
                            </a:schemeClr>
                          </a:solidFill>
                        </a:rPr>
                        <a:t>Not Applicable</a:t>
                      </a:r>
                      <a:endParaRPr lang="en-US" sz="1200" b="0" i="1" kern="1200" noProof="0" dirty="0">
                        <a:solidFill>
                          <a:schemeClr val="tx1"/>
                        </a:solidFill>
                        <a:effectLst/>
                        <a:latin typeface="+mn-lt"/>
                        <a:ea typeface="Times New Roman"/>
                        <a:cs typeface="Times New Roman"/>
                      </a:endParaRP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70592621"/>
                  </a:ext>
                </a:extLst>
              </a:tr>
              <a:tr h="318590">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200" b="0">
                          <a:solidFill>
                            <a:schemeClr val="tx1"/>
                          </a:solidFill>
                        </a:rPr>
                        <a:t>Configuration Protection</a:t>
                      </a:r>
                      <a:endParaRPr lang="en-US" sz="1200" b="1" i="0" kern="1200">
                        <a:solidFill>
                          <a:schemeClr val="tx1"/>
                        </a:solidFill>
                        <a:effectLst/>
                        <a:latin typeface="+mn-lt"/>
                        <a:ea typeface="Times New Roman"/>
                        <a:cs typeface="Times New Roman"/>
                      </a:endParaRP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600"/>
                        </a:spcAft>
                        <a:buClrTx/>
                        <a:buSzTx/>
                        <a:buFontTx/>
                        <a:buNone/>
                        <a:tabLst/>
                        <a:defRPr/>
                      </a:pPr>
                      <a:r>
                        <a:rPr lang="en-US" sz="1200" b="0" i="1" dirty="0">
                          <a:solidFill>
                            <a:schemeClr val="tx1"/>
                          </a:solidFill>
                        </a:rPr>
                        <a:t>Azure App Settings/Azure Key Vault</a:t>
                      </a:r>
                      <a:endParaRPr lang="en-US" sz="1200" b="0" i="1" kern="1200" noProof="0" dirty="0">
                        <a:solidFill>
                          <a:schemeClr val="tx1"/>
                        </a:solidFill>
                        <a:effectLst/>
                        <a:latin typeface="+mn-lt"/>
                        <a:ea typeface="Times New Roman"/>
                        <a:cs typeface="Times New Roman"/>
                      </a:endParaRP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30752175"/>
                  </a:ext>
                </a:extLst>
              </a:tr>
              <a:tr h="318590">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200" b="0">
                          <a:solidFill>
                            <a:schemeClr val="tx1"/>
                          </a:solidFill>
                        </a:rPr>
                        <a:t>Total solution meets Segregation of duty control requirements</a:t>
                      </a:r>
                      <a:endParaRPr lang="en-US" sz="1200" b="0" i="0" kern="1200">
                        <a:solidFill>
                          <a:schemeClr val="tx1"/>
                        </a:solidFill>
                        <a:effectLst/>
                        <a:latin typeface="+mn-lt"/>
                        <a:ea typeface="Times New Roman"/>
                        <a:cs typeface="Times New Roman"/>
                      </a:endParaRP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600"/>
                        </a:spcAft>
                        <a:buClrTx/>
                        <a:buSzTx/>
                        <a:buFontTx/>
                        <a:buNone/>
                        <a:tabLst/>
                        <a:defRPr/>
                      </a:pPr>
                      <a:r>
                        <a:rPr lang="en-US" sz="1200"/>
                        <a:t>Yes</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85114365"/>
                  </a:ext>
                </a:extLst>
              </a:tr>
              <a:tr h="318590">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200" b="0">
                          <a:solidFill>
                            <a:schemeClr val="tx1"/>
                          </a:solidFill>
                        </a:rPr>
                        <a:t>Application meets Privileged Access Management (PAM)</a:t>
                      </a:r>
                      <a:r>
                        <a:rPr lang="en-US" sz="1200" b="0" baseline="0">
                          <a:solidFill>
                            <a:schemeClr val="tx1"/>
                          </a:solidFill>
                        </a:rPr>
                        <a:t> guidelines</a:t>
                      </a:r>
                      <a:endParaRPr lang="en-US" sz="1200" b="0" i="0" kern="1200">
                        <a:solidFill>
                          <a:schemeClr val="tx1"/>
                        </a:solidFill>
                        <a:effectLst/>
                        <a:latin typeface="+mn-lt"/>
                        <a:ea typeface="Times New Roman"/>
                        <a:cs typeface="Times New Roman"/>
                      </a:endParaRP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600"/>
                        </a:spcAft>
                        <a:buClrTx/>
                        <a:buSzTx/>
                        <a:buFontTx/>
                        <a:buNone/>
                        <a:tabLst/>
                        <a:defRPr/>
                      </a:pPr>
                      <a:r>
                        <a:rPr lang="en-US" sz="1200"/>
                        <a:t>Yes</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27989574"/>
                  </a:ext>
                </a:extLst>
              </a:tr>
              <a:tr h="318590">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200" b="0">
                          <a:solidFill>
                            <a:schemeClr val="tx1"/>
                          </a:solidFill>
                        </a:rPr>
                        <a:t>Hardware Controls, OS and Software meet</a:t>
                      </a:r>
                      <a:r>
                        <a:rPr lang="en-US" sz="1200" b="0" baseline="0">
                          <a:solidFill>
                            <a:schemeClr val="tx1"/>
                          </a:solidFill>
                        </a:rPr>
                        <a:t> </a:t>
                      </a:r>
                      <a:r>
                        <a:rPr lang="en-US" sz="1200" b="0">
                          <a:solidFill>
                            <a:schemeClr val="tx1"/>
                          </a:solidFill>
                        </a:rPr>
                        <a:t>Cyber guidelines</a:t>
                      </a:r>
                      <a:endParaRPr lang="en-US" sz="1200" b="0" i="0" kern="1200">
                        <a:solidFill>
                          <a:schemeClr val="tx1"/>
                        </a:solidFill>
                        <a:effectLst/>
                        <a:latin typeface="+mn-lt"/>
                        <a:ea typeface="Times New Roman"/>
                        <a:cs typeface="Times New Roman"/>
                      </a:endParaRP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600"/>
                        </a:spcAft>
                        <a:buClrTx/>
                        <a:buSzTx/>
                        <a:buFontTx/>
                        <a:buNone/>
                        <a:tabLst/>
                        <a:defRPr/>
                      </a:pPr>
                      <a:r>
                        <a:rPr lang="en-US" sz="1200"/>
                        <a:t>Yes</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25557474"/>
                  </a:ext>
                </a:extLst>
              </a:tr>
              <a:tr h="318590">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200" b="0">
                          <a:solidFill>
                            <a:schemeClr val="tx1"/>
                          </a:solidFill>
                        </a:rPr>
                        <a:t>Authentication with Multi-Factor Authentication (MFA) </a:t>
                      </a:r>
                      <a:endParaRPr lang="en-US" sz="1200" b="0" i="0" kern="1200">
                        <a:solidFill>
                          <a:schemeClr val="tx1"/>
                        </a:solidFill>
                        <a:effectLst/>
                        <a:latin typeface="+mn-lt"/>
                        <a:ea typeface="Times New Roman"/>
                        <a:cs typeface="Times New Roman"/>
                      </a:endParaRPr>
                    </a:p>
                  </a:txBody>
                  <a:tcPr marL="68580" marR="68580" marT="0" marB="0" anchor="ctr">
                    <a:lnL w="12700" cap="flat" cmpd="sng" algn="ctr">
                      <a:no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219170" rtl="0" eaLnBrk="1" fontAlgn="auto" latinLnBrk="0" hangingPunct="1">
                        <a:lnSpc>
                          <a:spcPct val="100000"/>
                        </a:lnSpc>
                        <a:spcBef>
                          <a:spcPts val="0"/>
                        </a:spcBef>
                        <a:spcAft>
                          <a:spcPts val="600"/>
                        </a:spcAft>
                        <a:buClrTx/>
                        <a:buSzTx/>
                        <a:buFontTx/>
                        <a:buNone/>
                        <a:tabLst/>
                        <a:defRPr/>
                      </a:pPr>
                      <a:r>
                        <a:rPr lang="en-US" sz="1200" b="0" i="0" dirty="0">
                          <a:solidFill>
                            <a:schemeClr val="tx1"/>
                          </a:solidFill>
                        </a:rPr>
                        <a:t>Azure AD with MFA</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7366022"/>
                  </a:ext>
                </a:extLst>
              </a:tr>
            </a:tbl>
          </a:graphicData>
        </a:graphic>
      </p:graphicFrame>
    </p:spTree>
    <p:extLst>
      <p:ext uri="{BB962C8B-B14F-4D97-AF65-F5344CB8AC3E}">
        <p14:creationId xmlns:p14="http://schemas.microsoft.com/office/powerpoint/2010/main" val="127456921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21E6044-D811-A94A-839A-A1F2EA25B413}"/>
              </a:ext>
            </a:extLst>
          </p:cNvPr>
          <p:cNvSpPr/>
          <p:nvPr/>
        </p:nvSpPr>
        <p:spPr bwMode="gray">
          <a:xfrm>
            <a:off x="0" y="1101087"/>
            <a:ext cx="1310185" cy="4999462"/>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3" name="Rectangle 12">
            <a:extLst>
              <a:ext uri="{FF2B5EF4-FFF2-40B4-BE49-F238E27FC236}">
                <a16:creationId xmlns:a16="http://schemas.microsoft.com/office/drawing/2014/main" id="{987259B8-FA08-B649-857D-96B8292371FF}"/>
              </a:ext>
            </a:extLst>
          </p:cNvPr>
          <p:cNvSpPr/>
          <p:nvPr/>
        </p:nvSpPr>
        <p:spPr bwMode="gray">
          <a:xfrm>
            <a:off x="10904561" y="1101087"/>
            <a:ext cx="1310185" cy="4999462"/>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5" name="Rectangle 4">
            <a:extLst>
              <a:ext uri="{FF2B5EF4-FFF2-40B4-BE49-F238E27FC236}">
                <a16:creationId xmlns:a16="http://schemas.microsoft.com/office/drawing/2014/main" id="{4A1C9520-9CB6-8E45-B54B-C384E915E4A6}"/>
              </a:ext>
            </a:extLst>
          </p:cNvPr>
          <p:cNvSpPr/>
          <p:nvPr/>
        </p:nvSpPr>
        <p:spPr bwMode="gray">
          <a:xfrm>
            <a:off x="580693" y="1417980"/>
            <a:ext cx="11053360" cy="4365675"/>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 name="Title 1"/>
          <p:cNvSpPr>
            <a:spLocks noGrp="1"/>
          </p:cNvSpPr>
          <p:nvPr>
            <p:ph type="title"/>
          </p:nvPr>
        </p:nvSpPr>
        <p:spPr/>
        <p:txBody>
          <a:bodyPr/>
          <a:lstStyle/>
          <a:p>
            <a:r>
              <a:rPr lang="en-US" b="1"/>
              <a:t>Architecture Guidelines</a:t>
            </a:r>
          </a:p>
        </p:txBody>
      </p:sp>
      <p:grpSp>
        <p:nvGrpSpPr>
          <p:cNvPr id="6" name="Group 5">
            <a:extLst>
              <a:ext uri="{FF2B5EF4-FFF2-40B4-BE49-F238E27FC236}">
                <a16:creationId xmlns:a16="http://schemas.microsoft.com/office/drawing/2014/main" id="{E3ADBE45-B1AD-964A-9172-4C4F9DC6E5E4}"/>
              </a:ext>
            </a:extLst>
          </p:cNvPr>
          <p:cNvGrpSpPr/>
          <p:nvPr/>
        </p:nvGrpSpPr>
        <p:grpSpPr>
          <a:xfrm>
            <a:off x="8787161" y="355653"/>
            <a:ext cx="2687664" cy="754053"/>
            <a:chOff x="7768053" y="355653"/>
            <a:chExt cx="3706772" cy="754053"/>
          </a:xfrm>
        </p:grpSpPr>
        <p:sp>
          <p:nvSpPr>
            <p:cNvPr id="7" name="TextBox 6">
              <a:extLst>
                <a:ext uri="{FF2B5EF4-FFF2-40B4-BE49-F238E27FC236}">
                  <a16:creationId xmlns:a16="http://schemas.microsoft.com/office/drawing/2014/main" id="{7D757CA5-1870-FC42-A335-E65779753A51}"/>
                </a:ext>
              </a:extLst>
            </p:cNvPr>
            <p:cNvSpPr txBox="1"/>
            <p:nvPr/>
          </p:nvSpPr>
          <p:spPr>
            <a:xfrm>
              <a:off x="7768053" y="369099"/>
              <a:ext cx="1153465" cy="184666"/>
            </a:xfrm>
            <a:prstGeom prst="rect">
              <a:avLst/>
            </a:prstGeom>
            <a:noFill/>
          </p:spPr>
          <p:txBody>
            <a:bodyPr wrap="square" lIns="0" tIns="0" rIns="0" bIns="0" rtlCol="0">
              <a:spAutoFit/>
            </a:bodyPr>
            <a:lstStyle/>
            <a:p>
              <a:pPr>
                <a:spcBef>
                  <a:spcPts val="600"/>
                </a:spcBef>
                <a:buSzPct val="100000"/>
              </a:pPr>
              <a:r>
                <a:rPr lang="en-US" sz="1200" b="1">
                  <a:solidFill>
                    <a:srgbClr val="313131"/>
                  </a:solidFill>
                </a:rPr>
                <a:t>Legend:</a:t>
              </a:r>
              <a:endParaRPr lang="en-US" sz="1200">
                <a:solidFill>
                  <a:schemeClr val="accent3">
                    <a:lumMod val="75000"/>
                  </a:schemeClr>
                </a:solidFill>
              </a:endParaRPr>
            </a:p>
          </p:txBody>
        </p:sp>
        <p:sp>
          <p:nvSpPr>
            <p:cNvPr id="8" name="Rectangle 7">
              <a:extLst>
                <a:ext uri="{FF2B5EF4-FFF2-40B4-BE49-F238E27FC236}">
                  <a16:creationId xmlns:a16="http://schemas.microsoft.com/office/drawing/2014/main" id="{22CDC51E-60ED-9D42-B5B9-88362C5CDAF2}"/>
                </a:ext>
              </a:extLst>
            </p:cNvPr>
            <p:cNvSpPr/>
            <p:nvPr/>
          </p:nvSpPr>
          <p:spPr>
            <a:xfrm>
              <a:off x="8783102" y="355653"/>
              <a:ext cx="2691723" cy="754053"/>
            </a:xfrm>
            <a:prstGeom prst="rect">
              <a:avLst/>
            </a:prstGeom>
          </p:spPr>
          <p:txBody>
            <a:bodyPr wrap="square">
              <a:spAutoFit/>
            </a:bodyPr>
            <a:lstStyle/>
            <a:p>
              <a:pPr lvl="0">
                <a:spcBef>
                  <a:spcPts val="600"/>
                </a:spcBef>
                <a:buSzPct val="100000"/>
                <a:defRPr/>
              </a:pPr>
              <a:r>
                <a:rPr lang="en-US" sz="1100"/>
                <a:t>Followed</a:t>
              </a:r>
            </a:p>
            <a:p>
              <a:pPr lvl="0">
                <a:spcBef>
                  <a:spcPts val="600"/>
                </a:spcBef>
                <a:buSzPct val="100000"/>
                <a:defRPr/>
              </a:pPr>
              <a:r>
                <a:rPr lang="en-US" sz="1100">
                  <a:solidFill>
                    <a:prstClr val="white">
                      <a:lumMod val="65000"/>
                    </a:prstClr>
                  </a:solidFill>
                </a:rPr>
                <a:t>Not Applicable</a:t>
              </a:r>
            </a:p>
            <a:p>
              <a:pPr lvl="0">
                <a:spcBef>
                  <a:spcPts val="600"/>
                </a:spcBef>
                <a:buSzPct val="100000"/>
                <a:defRPr/>
              </a:pPr>
              <a:r>
                <a:rPr lang="en-US" sz="1100">
                  <a:solidFill>
                    <a:srgbClr val="DA291C"/>
                  </a:solidFill>
                </a:rPr>
                <a:t>Not Followed</a:t>
              </a:r>
            </a:p>
          </p:txBody>
        </p:sp>
      </p:grpSp>
      <p:sp>
        <p:nvSpPr>
          <p:cNvPr id="3" name="Rectangle 2">
            <a:extLst>
              <a:ext uri="{FF2B5EF4-FFF2-40B4-BE49-F238E27FC236}">
                <a16:creationId xmlns:a16="http://schemas.microsoft.com/office/drawing/2014/main" id="{5B51221B-A130-9946-9760-6CCD3579C094}"/>
              </a:ext>
            </a:extLst>
          </p:cNvPr>
          <p:cNvSpPr/>
          <p:nvPr/>
        </p:nvSpPr>
        <p:spPr>
          <a:xfrm>
            <a:off x="878006" y="1505852"/>
            <a:ext cx="10844094" cy="4189930"/>
          </a:xfrm>
          <a:prstGeom prst="rect">
            <a:avLst/>
          </a:prstGeom>
        </p:spPr>
        <p:txBody>
          <a:bodyPr wrap="square">
            <a:spAutoFit/>
          </a:bodyPr>
          <a:lstStyle/>
          <a:p>
            <a:pPr marL="171450" indent="-171450">
              <a:lnSpc>
                <a:spcPct val="150000"/>
              </a:lnSpc>
              <a:buFont typeface="Arial" panose="020B0604020202020204" pitchFamily="34" charset="0"/>
              <a:buChar char="•"/>
            </a:pPr>
            <a:r>
              <a:rPr lang="en-US" sz="1200" dirty="0"/>
              <a:t>Error messages will be logged “as is” but the message displayed will be user-friendly.</a:t>
            </a:r>
          </a:p>
          <a:p>
            <a:pPr marL="171450" indent="-171450">
              <a:lnSpc>
                <a:spcPct val="150000"/>
              </a:lnSpc>
              <a:buFont typeface="Arial" panose="020B0604020202020204" pitchFamily="34" charset="0"/>
              <a:buChar char="•"/>
            </a:pPr>
            <a:r>
              <a:rPr lang="en-US" sz="1200" dirty="0"/>
              <a:t>Use Asynchronous calls for better user experience – as needed.</a:t>
            </a:r>
          </a:p>
          <a:p>
            <a:pPr marL="171450" indent="-171450">
              <a:lnSpc>
                <a:spcPct val="150000"/>
              </a:lnSpc>
              <a:buFont typeface="Arial" panose="020B0604020202020204" pitchFamily="34" charset="0"/>
              <a:buChar char="•"/>
            </a:pPr>
            <a:r>
              <a:rPr lang="en-US" sz="1200" dirty="0"/>
              <a:t>Application should clearly define data retention requirements and incorporate appropriate data purging processes.</a:t>
            </a:r>
          </a:p>
          <a:p>
            <a:pPr marL="171450" indent="-171450">
              <a:lnSpc>
                <a:spcPct val="150000"/>
              </a:lnSpc>
              <a:buFont typeface="Arial" panose="020B0604020202020204" pitchFamily="34" charset="0"/>
              <a:buChar char="•"/>
            </a:pPr>
            <a:r>
              <a:rPr lang="en-US" sz="1200" dirty="0"/>
              <a:t>Application will be cross-browser compatible (Edge, Safari for Mac and Chrome).</a:t>
            </a:r>
          </a:p>
          <a:p>
            <a:pPr marL="171450" indent="-171450">
              <a:lnSpc>
                <a:spcPct val="150000"/>
              </a:lnSpc>
              <a:buFont typeface="Arial" panose="020B0604020202020204" pitchFamily="34" charset="0"/>
              <a:buChar char="•"/>
            </a:pPr>
            <a:r>
              <a:rPr lang="en-US" sz="1200" dirty="0"/>
              <a:t>Application will be multi-platform accessible (laptop, Mac, and iPad).</a:t>
            </a:r>
          </a:p>
          <a:p>
            <a:pPr marL="171450" indent="-171450">
              <a:lnSpc>
                <a:spcPct val="150000"/>
              </a:lnSpc>
              <a:buFont typeface="Arial" panose="020B0604020202020204" pitchFamily="34" charset="0"/>
              <a:buChar char="•"/>
            </a:pPr>
            <a:r>
              <a:rPr lang="en-US" sz="1200" dirty="0"/>
              <a:t>Application will use Preferred Name instead of Full/Legal Name.  </a:t>
            </a:r>
          </a:p>
          <a:p>
            <a:pPr marL="171450" indent="-171450">
              <a:lnSpc>
                <a:spcPct val="150000"/>
              </a:lnSpc>
              <a:buFont typeface="Arial" panose="020B0604020202020204" pitchFamily="34" charset="0"/>
              <a:buChar char="•"/>
            </a:pPr>
            <a:r>
              <a:rPr lang="en-US" sz="1200" dirty="0"/>
              <a:t>Data will not be integrated from another database without appropriate data owner guidance and approval.</a:t>
            </a:r>
          </a:p>
          <a:p>
            <a:pPr marL="171450" indent="-171450">
              <a:lnSpc>
                <a:spcPct val="150000"/>
              </a:lnSpc>
              <a:buFont typeface="Arial" panose="020B0604020202020204" pitchFamily="34" charset="0"/>
              <a:buChar char="•"/>
            </a:pPr>
            <a:r>
              <a:rPr lang="en-US" sz="1200" dirty="0"/>
              <a:t>Data will not be duplicated from another database without architecture and data owner approval.</a:t>
            </a:r>
          </a:p>
          <a:p>
            <a:pPr marL="171450" indent="-171450">
              <a:lnSpc>
                <a:spcPct val="150000"/>
              </a:lnSpc>
              <a:buFont typeface="Arial" panose="020B0604020202020204" pitchFamily="34" charset="0"/>
              <a:buChar char="•"/>
            </a:pPr>
            <a:r>
              <a:rPr lang="en-US" sz="1200" dirty="0"/>
              <a:t>All PII will be encrypted at rest and in transit.</a:t>
            </a:r>
          </a:p>
          <a:p>
            <a:pPr marL="171450" indent="-171450">
              <a:lnSpc>
                <a:spcPct val="150000"/>
              </a:lnSpc>
              <a:buFont typeface="Arial" panose="020B0604020202020204" pitchFamily="34" charset="0"/>
              <a:buChar char="•"/>
            </a:pPr>
            <a:r>
              <a:rPr lang="en-US" sz="1200" dirty="0"/>
              <a:t>Production Data will not be copied into non-Prod environment without Information Risk and Compliance (IRC) and Product Owner(PPMD) approvals.</a:t>
            </a:r>
          </a:p>
          <a:p>
            <a:pPr marL="171450" indent="-171450">
              <a:lnSpc>
                <a:spcPct val="150000"/>
              </a:lnSpc>
              <a:buFont typeface="Arial" panose="020B0604020202020204" pitchFamily="34" charset="0"/>
              <a:buChar char="•"/>
            </a:pPr>
            <a:r>
              <a:rPr lang="en-US" sz="1100" dirty="0">
                <a:solidFill>
                  <a:prstClr val="white">
                    <a:lumMod val="65000"/>
                  </a:prstClr>
                </a:solidFill>
              </a:rPr>
              <a:t>Production Data will be Masked using approved tools when a copy is created in non-Production environment.</a:t>
            </a:r>
          </a:p>
          <a:p>
            <a:pPr marL="171450" indent="-171450">
              <a:lnSpc>
                <a:spcPct val="150000"/>
              </a:lnSpc>
              <a:buFont typeface="Arial" panose="020B0604020202020204" pitchFamily="34" charset="0"/>
              <a:buChar char="•"/>
            </a:pPr>
            <a:r>
              <a:rPr lang="en-US" sz="1100" dirty="0">
                <a:solidFill>
                  <a:prstClr val="white">
                    <a:lumMod val="65000"/>
                  </a:prstClr>
                </a:solidFill>
              </a:rPr>
              <a:t>Mobile applications must have a plan to provide support for both iOS and Android platforms.</a:t>
            </a:r>
          </a:p>
          <a:p>
            <a:pPr marL="171450" indent="-171450">
              <a:lnSpc>
                <a:spcPct val="150000"/>
              </a:lnSpc>
              <a:buFont typeface="Arial" panose="020B0604020202020204" pitchFamily="34" charset="0"/>
              <a:buChar char="•"/>
            </a:pPr>
            <a:r>
              <a:rPr lang="en-US" sz="1100" dirty="0">
                <a:solidFill>
                  <a:srgbClr val="DA291C"/>
                </a:solidFill>
              </a:rPr>
              <a:t>Application to provide a mechanism to capture user feedback.  Please specify approach used:</a:t>
            </a:r>
          </a:p>
          <a:p>
            <a:pPr>
              <a:lnSpc>
                <a:spcPct val="150000"/>
              </a:lnSpc>
            </a:pPr>
            <a:endParaRPr lang="en-US" sz="1100" dirty="0"/>
          </a:p>
        </p:txBody>
      </p:sp>
    </p:spTree>
    <p:extLst>
      <p:ext uri="{BB962C8B-B14F-4D97-AF65-F5344CB8AC3E}">
        <p14:creationId xmlns:p14="http://schemas.microsoft.com/office/powerpoint/2010/main" val="1997234634"/>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CAA75-7CED-9F4D-80D3-373BC8699E35}"/>
              </a:ext>
            </a:extLst>
          </p:cNvPr>
          <p:cNvSpPr>
            <a:spLocks noGrp="1"/>
          </p:cNvSpPr>
          <p:nvPr>
            <p:ph type="title"/>
          </p:nvPr>
        </p:nvSpPr>
        <p:spPr/>
        <p:txBody>
          <a:bodyPr/>
          <a:lstStyle/>
          <a:p>
            <a:r>
              <a:rPr lang="en-US" b="1"/>
              <a:t>DevOps</a:t>
            </a:r>
          </a:p>
        </p:txBody>
      </p:sp>
      <p:grpSp>
        <p:nvGrpSpPr>
          <p:cNvPr id="6" name="Group 5">
            <a:extLst>
              <a:ext uri="{FF2B5EF4-FFF2-40B4-BE49-F238E27FC236}">
                <a16:creationId xmlns:a16="http://schemas.microsoft.com/office/drawing/2014/main" id="{F5C4DEBE-D1B7-C54C-B668-3D2E81BD29AB}"/>
              </a:ext>
            </a:extLst>
          </p:cNvPr>
          <p:cNvGrpSpPr/>
          <p:nvPr/>
        </p:nvGrpSpPr>
        <p:grpSpPr>
          <a:xfrm>
            <a:off x="469900" y="1246910"/>
            <a:ext cx="10913424" cy="498763"/>
            <a:chOff x="558140" y="1520042"/>
            <a:chExt cx="9274630" cy="498763"/>
          </a:xfrm>
        </p:grpSpPr>
        <p:sp>
          <p:nvSpPr>
            <p:cNvPr id="3" name="Rectangle 2">
              <a:extLst>
                <a:ext uri="{FF2B5EF4-FFF2-40B4-BE49-F238E27FC236}">
                  <a16:creationId xmlns:a16="http://schemas.microsoft.com/office/drawing/2014/main" id="{FE87A080-44CA-7844-B4A4-95B3FCB0837C}"/>
                </a:ext>
              </a:extLst>
            </p:cNvPr>
            <p:cNvSpPr/>
            <p:nvPr/>
          </p:nvSpPr>
          <p:spPr bwMode="gray">
            <a:xfrm>
              <a:off x="558140" y="1520042"/>
              <a:ext cx="2885704" cy="498763"/>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4" name="Rectangle 3">
              <a:extLst>
                <a:ext uri="{FF2B5EF4-FFF2-40B4-BE49-F238E27FC236}">
                  <a16:creationId xmlns:a16="http://schemas.microsoft.com/office/drawing/2014/main" id="{D0D13842-4A15-F44D-B2F0-4A07AF47F901}"/>
                </a:ext>
              </a:extLst>
            </p:cNvPr>
            <p:cNvSpPr/>
            <p:nvPr/>
          </p:nvSpPr>
          <p:spPr bwMode="gray">
            <a:xfrm>
              <a:off x="3752603" y="1520042"/>
              <a:ext cx="2885704" cy="498763"/>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5" name="Rectangle 4">
              <a:extLst>
                <a:ext uri="{FF2B5EF4-FFF2-40B4-BE49-F238E27FC236}">
                  <a16:creationId xmlns:a16="http://schemas.microsoft.com/office/drawing/2014/main" id="{530E7879-0A52-0B47-9A10-7B578D7FB231}"/>
                </a:ext>
              </a:extLst>
            </p:cNvPr>
            <p:cNvSpPr/>
            <p:nvPr/>
          </p:nvSpPr>
          <p:spPr bwMode="gray">
            <a:xfrm>
              <a:off x="6947066" y="1520042"/>
              <a:ext cx="2885704" cy="498763"/>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sp>
        <p:nvSpPr>
          <p:cNvPr id="11" name="Rectangle 10">
            <a:extLst>
              <a:ext uri="{FF2B5EF4-FFF2-40B4-BE49-F238E27FC236}">
                <a16:creationId xmlns:a16="http://schemas.microsoft.com/office/drawing/2014/main" id="{751D6FB3-47B7-FF4E-B73D-C630233ABFBC}"/>
              </a:ext>
            </a:extLst>
          </p:cNvPr>
          <p:cNvSpPr/>
          <p:nvPr/>
        </p:nvSpPr>
        <p:spPr>
          <a:xfrm>
            <a:off x="1763581" y="1327014"/>
            <a:ext cx="814647" cy="307777"/>
          </a:xfrm>
          <a:prstGeom prst="rect">
            <a:avLst/>
          </a:prstGeom>
        </p:spPr>
        <p:txBody>
          <a:bodyPr wrap="none">
            <a:spAutoFit/>
          </a:bodyPr>
          <a:lstStyle/>
          <a:p>
            <a:r>
              <a:rPr lang="en-US" sz="1400" b="1">
                <a:solidFill>
                  <a:schemeClr val="bg1"/>
                </a:solidFill>
              </a:rPr>
              <a:t>CI/CD</a:t>
            </a:r>
          </a:p>
        </p:txBody>
      </p:sp>
      <p:sp>
        <p:nvSpPr>
          <p:cNvPr id="12" name="Rectangle 11">
            <a:extLst>
              <a:ext uri="{FF2B5EF4-FFF2-40B4-BE49-F238E27FC236}">
                <a16:creationId xmlns:a16="http://schemas.microsoft.com/office/drawing/2014/main" id="{B8FA870F-98C7-0243-841B-B3751AC4904B}"/>
              </a:ext>
            </a:extLst>
          </p:cNvPr>
          <p:cNvSpPr/>
          <p:nvPr/>
        </p:nvSpPr>
        <p:spPr>
          <a:xfrm>
            <a:off x="5078880" y="1327014"/>
            <a:ext cx="1611339" cy="307777"/>
          </a:xfrm>
          <a:prstGeom prst="rect">
            <a:avLst/>
          </a:prstGeom>
        </p:spPr>
        <p:txBody>
          <a:bodyPr wrap="none">
            <a:spAutoFit/>
          </a:bodyPr>
          <a:lstStyle/>
          <a:p>
            <a:r>
              <a:rPr lang="en-US" sz="1400" b="1">
                <a:solidFill>
                  <a:schemeClr val="bg1"/>
                </a:solidFill>
              </a:rPr>
              <a:t>Web Analytics</a:t>
            </a:r>
          </a:p>
        </p:txBody>
      </p:sp>
      <p:sp>
        <p:nvSpPr>
          <p:cNvPr id="13" name="Rectangle 12">
            <a:extLst>
              <a:ext uri="{FF2B5EF4-FFF2-40B4-BE49-F238E27FC236}">
                <a16:creationId xmlns:a16="http://schemas.microsoft.com/office/drawing/2014/main" id="{B337E4EC-D908-EA4D-AC46-23839A80234B}"/>
              </a:ext>
            </a:extLst>
          </p:cNvPr>
          <p:cNvSpPr/>
          <p:nvPr/>
        </p:nvSpPr>
        <p:spPr>
          <a:xfrm>
            <a:off x="8122722" y="1246910"/>
            <a:ext cx="3260601" cy="477054"/>
          </a:xfrm>
          <a:prstGeom prst="rect">
            <a:avLst/>
          </a:prstGeom>
        </p:spPr>
        <p:txBody>
          <a:bodyPr wrap="square">
            <a:spAutoFit/>
          </a:bodyPr>
          <a:lstStyle/>
          <a:p>
            <a:pPr algn="ctr"/>
            <a:r>
              <a:rPr lang="en-US" sz="1400" b="1">
                <a:solidFill>
                  <a:schemeClr val="bg1"/>
                </a:solidFill>
              </a:rPr>
              <a:t>Monitoring </a:t>
            </a:r>
            <a:r>
              <a:rPr lang="en-US" sz="1100" b="1" i="1">
                <a:solidFill>
                  <a:schemeClr val="bg1"/>
                </a:solidFill>
              </a:rPr>
              <a:t>(Alerting/Notification/Support)</a:t>
            </a:r>
          </a:p>
        </p:txBody>
      </p:sp>
      <p:grpSp>
        <p:nvGrpSpPr>
          <p:cNvPr id="18" name="Group 17">
            <a:extLst>
              <a:ext uri="{FF2B5EF4-FFF2-40B4-BE49-F238E27FC236}">
                <a16:creationId xmlns:a16="http://schemas.microsoft.com/office/drawing/2014/main" id="{7DEF1388-64FF-4080-B9C4-8D29B9CFD05B}"/>
              </a:ext>
            </a:extLst>
          </p:cNvPr>
          <p:cNvGrpSpPr/>
          <p:nvPr/>
        </p:nvGrpSpPr>
        <p:grpSpPr>
          <a:xfrm>
            <a:off x="469900" y="1891496"/>
            <a:ext cx="10913424" cy="2407549"/>
            <a:chOff x="558140" y="1520042"/>
            <a:chExt cx="9274630" cy="498763"/>
          </a:xfrm>
          <a:solidFill>
            <a:schemeClr val="bg1">
              <a:lumMod val="95000"/>
            </a:schemeClr>
          </a:solidFill>
        </p:grpSpPr>
        <p:sp>
          <p:nvSpPr>
            <p:cNvPr id="19" name="Rectangle 18">
              <a:extLst>
                <a:ext uri="{FF2B5EF4-FFF2-40B4-BE49-F238E27FC236}">
                  <a16:creationId xmlns:a16="http://schemas.microsoft.com/office/drawing/2014/main" id="{DD4AD6D1-D651-43A9-A08D-97F67F2BA28E}"/>
                </a:ext>
              </a:extLst>
            </p:cNvPr>
            <p:cNvSpPr/>
            <p:nvPr/>
          </p:nvSpPr>
          <p:spPr bwMode="gray">
            <a:xfrm>
              <a:off x="558140" y="1520042"/>
              <a:ext cx="2885704" cy="498763"/>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0" name="Rectangle 19">
              <a:extLst>
                <a:ext uri="{FF2B5EF4-FFF2-40B4-BE49-F238E27FC236}">
                  <a16:creationId xmlns:a16="http://schemas.microsoft.com/office/drawing/2014/main" id="{28AAC853-980A-4AB0-9FF7-1540A55A01DD}"/>
                </a:ext>
              </a:extLst>
            </p:cNvPr>
            <p:cNvSpPr/>
            <p:nvPr/>
          </p:nvSpPr>
          <p:spPr bwMode="gray">
            <a:xfrm>
              <a:off x="3752603" y="1520042"/>
              <a:ext cx="2885704" cy="498763"/>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1" name="Rectangle 20">
              <a:extLst>
                <a:ext uri="{FF2B5EF4-FFF2-40B4-BE49-F238E27FC236}">
                  <a16:creationId xmlns:a16="http://schemas.microsoft.com/office/drawing/2014/main" id="{1EE9C312-1FFE-4C99-9889-C28A428E2BE9}"/>
                </a:ext>
              </a:extLst>
            </p:cNvPr>
            <p:cNvSpPr/>
            <p:nvPr/>
          </p:nvSpPr>
          <p:spPr bwMode="gray">
            <a:xfrm>
              <a:off x="6947066" y="1520042"/>
              <a:ext cx="2885704" cy="498763"/>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sp>
        <p:nvSpPr>
          <p:cNvPr id="22" name="Rectangle 21">
            <a:extLst>
              <a:ext uri="{FF2B5EF4-FFF2-40B4-BE49-F238E27FC236}">
                <a16:creationId xmlns:a16="http://schemas.microsoft.com/office/drawing/2014/main" id="{D27A31A0-5E04-40CD-934F-6AA08B2C967E}"/>
              </a:ext>
            </a:extLst>
          </p:cNvPr>
          <p:cNvSpPr/>
          <p:nvPr/>
        </p:nvSpPr>
        <p:spPr>
          <a:xfrm>
            <a:off x="499668" y="2007084"/>
            <a:ext cx="3365830" cy="1785104"/>
          </a:xfrm>
          <a:prstGeom prst="rect">
            <a:avLst/>
          </a:prstGeom>
        </p:spPr>
        <p:txBody>
          <a:bodyPr wrap="square" lIns="91440" tIns="45720" rIns="91440" bIns="45720" anchor="t">
            <a:spAutoFit/>
          </a:bodyPr>
          <a:lstStyle/>
          <a:p>
            <a:pPr marL="171450" indent="-171450">
              <a:buFont typeface="Arial" panose="020B0604020202020204" pitchFamily="34" charset="0"/>
              <a:buChar char="•"/>
            </a:pPr>
            <a:r>
              <a:rPr lang="en-US" sz="1100"/>
              <a:t>Source code repository</a:t>
            </a:r>
          </a:p>
          <a:p>
            <a:pPr marL="780415" lvl="1" indent="-171450">
              <a:buFont typeface="Arial" panose="020B0604020202020204" pitchFamily="34" charset="0"/>
              <a:buChar char="•"/>
            </a:pPr>
            <a:r>
              <a:rPr lang="en-US" sz="1100"/>
              <a:t>Azure DevOps</a:t>
            </a:r>
            <a:endParaRPr lang="en-US" sz="1100">
              <a:ea typeface="Verdana"/>
            </a:endParaRPr>
          </a:p>
          <a:p>
            <a:pPr marL="171450" indent="-171450">
              <a:buFont typeface="Arial" panose="020B0604020202020204" pitchFamily="34" charset="0"/>
              <a:buChar char="•"/>
            </a:pPr>
            <a:r>
              <a:rPr lang="en-US" sz="1100"/>
              <a:t>Build engine</a:t>
            </a:r>
            <a:endParaRPr lang="en-US" sz="1100">
              <a:ea typeface="Verdana"/>
            </a:endParaRPr>
          </a:p>
          <a:p>
            <a:pPr marL="780415" lvl="1" indent="-171450">
              <a:buFont typeface="Arial" panose="020B0604020202020204" pitchFamily="34" charset="0"/>
              <a:buChar char="•"/>
            </a:pPr>
            <a:r>
              <a:rPr lang="en-US" sz="1100"/>
              <a:t>Azure DevOps</a:t>
            </a:r>
            <a:endParaRPr lang="en-US" sz="1100">
              <a:ea typeface="Verdana"/>
            </a:endParaRPr>
          </a:p>
          <a:p>
            <a:pPr marL="171450" indent="-171450">
              <a:buFont typeface="Arial" panose="020B0604020202020204" pitchFamily="34" charset="0"/>
              <a:buChar char="•"/>
            </a:pPr>
            <a:r>
              <a:rPr lang="en-US" sz="1100"/>
              <a:t>Unit testing framework</a:t>
            </a:r>
            <a:endParaRPr lang="en-US" sz="1100">
              <a:ea typeface="Verdana"/>
            </a:endParaRPr>
          </a:p>
          <a:p>
            <a:pPr marL="780415" lvl="1" indent="-171450">
              <a:buFont typeface="Arial" panose="020B0604020202020204" pitchFamily="34" charset="0"/>
              <a:buChar char="•"/>
            </a:pPr>
            <a:r>
              <a:rPr lang="en-US" sz="1100" err="1"/>
              <a:t>Xunit</a:t>
            </a:r>
            <a:endParaRPr lang="en-US" sz="1100"/>
          </a:p>
          <a:p>
            <a:pPr marL="170815" indent="-171450">
              <a:buFont typeface="Arial" panose="020B0604020202020204" pitchFamily="34" charset="0"/>
              <a:buChar char="•"/>
            </a:pPr>
            <a:r>
              <a:rPr lang="en-US" sz="1100">
                <a:ea typeface="Verdana"/>
              </a:rPr>
              <a:t>UI Unit testing framework</a:t>
            </a:r>
            <a:endParaRPr lang="en-US" sz="1100">
              <a:ea typeface="Verdana"/>
              <a:cs typeface="Verdana"/>
            </a:endParaRPr>
          </a:p>
          <a:p>
            <a:pPr marL="780415" lvl="1" indent="-171450">
              <a:buFont typeface="Arial" panose="020B0604020202020204" pitchFamily="34" charset="0"/>
              <a:buChar char="•"/>
            </a:pPr>
            <a:r>
              <a:rPr lang="en-US" sz="1100">
                <a:ea typeface="Verdana"/>
              </a:rPr>
              <a:t>Jest, Jasmine (with Karma)</a:t>
            </a:r>
          </a:p>
          <a:p>
            <a:pPr marL="171450" indent="-171450">
              <a:buFont typeface="Arial" panose="020B0604020202020204" pitchFamily="34" charset="0"/>
              <a:buChar char="•"/>
            </a:pPr>
            <a:r>
              <a:rPr lang="en-US" sz="1100">
                <a:ea typeface="Verdana"/>
                <a:cs typeface="Verdana"/>
              </a:rPr>
              <a:t>Automation Framework</a:t>
            </a:r>
          </a:p>
          <a:p>
            <a:pPr marL="780415" lvl="1" indent="-171450">
              <a:buFont typeface="Arial" panose="020B0604020202020204" pitchFamily="34" charset="0"/>
              <a:buChar char="•"/>
            </a:pPr>
            <a:r>
              <a:rPr lang="en-US" sz="1100">
                <a:ea typeface="Verdana"/>
                <a:cs typeface="Verdana"/>
              </a:rPr>
              <a:t>TOSCA, Selenium</a:t>
            </a:r>
          </a:p>
        </p:txBody>
      </p:sp>
      <p:sp>
        <p:nvSpPr>
          <p:cNvPr id="24" name="Rectangle 23">
            <a:extLst>
              <a:ext uri="{FF2B5EF4-FFF2-40B4-BE49-F238E27FC236}">
                <a16:creationId xmlns:a16="http://schemas.microsoft.com/office/drawing/2014/main" id="{3B00F23F-F317-4753-AFE8-11328B211842}"/>
              </a:ext>
            </a:extLst>
          </p:cNvPr>
          <p:cNvSpPr/>
          <p:nvPr/>
        </p:nvSpPr>
        <p:spPr>
          <a:xfrm>
            <a:off x="4394774" y="2007084"/>
            <a:ext cx="3365830" cy="769441"/>
          </a:xfrm>
          <a:prstGeom prst="rect">
            <a:avLst/>
          </a:prstGeom>
        </p:spPr>
        <p:txBody>
          <a:bodyPr wrap="square">
            <a:spAutoFit/>
          </a:bodyPr>
          <a:lstStyle/>
          <a:p>
            <a:pPr marL="171450" indent="-171450">
              <a:buFont typeface="Arial" panose="020B0604020202020204" pitchFamily="34" charset="0"/>
              <a:buChar char="•"/>
            </a:pPr>
            <a:r>
              <a:rPr lang="en-US" sz="1100"/>
              <a:t>Capture Web analytics </a:t>
            </a:r>
          </a:p>
          <a:p>
            <a:pPr marL="781035" lvl="1" indent="-171450">
              <a:buFont typeface="Arial" panose="020B0604020202020204" pitchFamily="34" charset="0"/>
              <a:buChar char="•"/>
            </a:pPr>
            <a:r>
              <a:rPr lang="en-US" sz="1100"/>
              <a:t>Azure AppInsights</a:t>
            </a:r>
          </a:p>
          <a:p>
            <a:pPr marL="171450" indent="-171450">
              <a:buFont typeface="Arial" panose="020B0604020202020204" pitchFamily="34" charset="0"/>
              <a:buChar char="•"/>
            </a:pPr>
            <a:r>
              <a:rPr lang="en-US" sz="1100"/>
              <a:t>Capture Mobile Crash logs</a:t>
            </a:r>
          </a:p>
          <a:p>
            <a:pPr marL="781035" lvl="1" indent="-171450">
              <a:buFont typeface="Arial" panose="020B0604020202020204" pitchFamily="34" charset="0"/>
              <a:buChar char="•"/>
            </a:pPr>
            <a:r>
              <a:rPr lang="en-US" sz="1100"/>
              <a:t>N/A	</a:t>
            </a:r>
          </a:p>
        </p:txBody>
      </p:sp>
      <p:sp>
        <p:nvSpPr>
          <p:cNvPr id="25" name="Rectangle 24">
            <a:extLst>
              <a:ext uri="{FF2B5EF4-FFF2-40B4-BE49-F238E27FC236}">
                <a16:creationId xmlns:a16="http://schemas.microsoft.com/office/drawing/2014/main" id="{364F9DA0-5FED-47D6-89E7-A448E9518072}"/>
              </a:ext>
            </a:extLst>
          </p:cNvPr>
          <p:cNvSpPr/>
          <p:nvPr/>
        </p:nvSpPr>
        <p:spPr>
          <a:xfrm>
            <a:off x="8111751" y="2007084"/>
            <a:ext cx="3134181" cy="1277273"/>
          </a:xfrm>
          <a:prstGeom prst="rect">
            <a:avLst/>
          </a:prstGeom>
        </p:spPr>
        <p:txBody>
          <a:bodyPr wrap="square" lIns="91440" tIns="45720" rIns="91440" bIns="45720" anchor="t">
            <a:spAutoFit/>
          </a:bodyPr>
          <a:lstStyle/>
          <a:p>
            <a:pPr marL="171450" indent="-171450">
              <a:buFont typeface="Arial" panose="020B0604020202020204" pitchFamily="34" charset="0"/>
              <a:buChar char="•"/>
            </a:pPr>
            <a:r>
              <a:rPr lang="en-US" sz="1100"/>
              <a:t>Support and Notification</a:t>
            </a:r>
          </a:p>
          <a:p>
            <a:pPr marL="780415" lvl="1" indent="-171450">
              <a:buFont typeface="Arial" panose="020B0604020202020204" pitchFamily="34" charset="0"/>
              <a:buChar char="•"/>
            </a:pPr>
            <a:r>
              <a:rPr lang="en-US" sz="1100"/>
              <a:t>Azure Alerts</a:t>
            </a:r>
            <a:endParaRPr lang="en-US" sz="1100">
              <a:ea typeface="Verdana"/>
            </a:endParaRPr>
          </a:p>
          <a:p>
            <a:pPr marL="171450" indent="-171450">
              <a:buFont typeface="Arial" panose="020B0604020202020204" pitchFamily="34" charset="0"/>
              <a:buChar char="•"/>
            </a:pPr>
            <a:r>
              <a:rPr lang="en-US" sz="1100"/>
              <a:t>Logging, Instrumentation and email notifications </a:t>
            </a:r>
            <a:endParaRPr lang="en-US" sz="1100">
              <a:ea typeface="Verdana"/>
            </a:endParaRPr>
          </a:p>
          <a:p>
            <a:pPr marL="780415" lvl="1" indent="-171450">
              <a:buFont typeface="Arial" panose="020B0604020202020204" pitchFamily="34" charset="0"/>
              <a:buChar char="•"/>
            </a:pPr>
            <a:r>
              <a:rPr lang="en-US" sz="1100"/>
              <a:t>Database Logs </a:t>
            </a:r>
            <a:endParaRPr lang="en-US" sz="1100">
              <a:ea typeface="Verdana"/>
            </a:endParaRPr>
          </a:p>
          <a:p>
            <a:pPr marL="780415" lvl="1" indent="-171450">
              <a:buFont typeface="Arial" panose="020B0604020202020204" pitchFamily="34" charset="0"/>
              <a:buChar char="•"/>
            </a:pPr>
            <a:r>
              <a:rPr lang="en-US" sz="1100"/>
              <a:t>AppInsights</a:t>
            </a:r>
            <a:endParaRPr lang="en-US" sz="1100">
              <a:ea typeface="Verdana"/>
            </a:endParaRPr>
          </a:p>
          <a:p>
            <a:pPr marL="171450" indent="-171450">
              <a:buFont typeface="Arial" panose="020B0604020202020204" pitchFamily="34" charset="0"/>
              <a:buChar char="•"/>
            </a:pPr>
            <a:endParaRPr lang="en-US" sz="1100">
              <a:ea typeface="Verdana"/>
            </a:endParaRPr>
          </a:p>
        </p:txBody>
      </p:sp>
    </p:spTree>
    <p:extLst>
      <p:ext uri="{BB962C8B-B14F-4D97-AF65-F5344CB8AC3E}">
        <p14:creationId xmlns:p14="http://schemas.microsoft.com/office/powerpoint/2010/main" val="2901010582"/>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67FE5-D9CD-2743-9FD4-EC6A944184D6}"/>
              </a:ext>
            </a:extLst>
          </p:cNvPr>
          <p:cNvSpPr>
            <a:spLocks noGrp="1"/>
          </p:cNvSpPr>
          <p:nvPr>
            <p:ph type="title"/>
          </p:nvPr>
        </p:nvSpPr>
        <p:spPr/>
        <p:txBody>
          <a:bodyPr/>
          <a:lstStyle/>
          <a:p>
            <a:r>
              <a:rPr lang="en-US" b="1"/>
              <a:t>Team</a:t>
            </a:r>
          </a:p>
        </p:txBody>
      </p:sp>
      <p:graphicFrame>
        <p:nvGraphicFramePr>
          <p:cNvPr id="3" name="Table 2">
            <a:extLst>
              <a:ext uri="{FF2B5EF4-FFF2-40B4-BE49-F238E27FC236}">
                <a16:creationId xmlns:a16="http://schemas.microsoft.com/office/drawing/2014/main" id="{3F4AD96D-49E5-3C43-A605-905ED4F9ED3E}"/>
              </a:ext>
            </a:extLst>
          </p:cNvPr>
          <p:cNvGraphicFramePr>
            <a:graphicFrameLocks noGrp="1"/>
          </p:cNvGraphicFramePr>
          <p:nvPr>
            <p:extLst>
              <p:ext uri="{D42A27DB-BD31-4B8C-83A1-F6EECF244321}">
                <p14:modId xmlns:p14="http://schemas.microsoft.com/office/powerpoint/2010/main" val="2428736525"/>
              </p:ext>
            </p:extLst>
          </p:nvPr>
        </p:nvGraphicFramePr>
        <p:xfrm>
          <a:off x="469900" y="1214026"/>
          <a:ext cx="10744200" cy="3209085"/>
        </p:xfrm>
        <a:graphic>
          <a:graphicData uri="http://schemas.openxmlformats.org/drawingml/2006/table">
            <a:tbl>
              <a:tblPr firstRow="1" bandRow="1">
                <a:tableStyleId>{5C22544A-7EE6-4342-B048-85BDC9FD1C3A}</a:tableStyleId>
              </a:tblPr>
              <a:tblGrid>
                <a:gridCol w="3379413">
                  <a:extLst>
                    <a:ext uri="{9D8B030D-6E8A-4147-A177-3AD203B41FA5}">
                      <a16:colId xmlns:a16="http://schemas.microsoft.com/office/drawing/2014/main" val="1787877443"/>
                    </a:ext>
                  </a:extLst>
                </a:gridCol>
                <a:gridCol w="7364787">
                  <a:extLst>
                    <a:ext uri="{9D8B030D-6E8A-4147-A177-3AD203B41FA5}">
                      <a16:colId xmlns:a16="http://schemas.microsoft.com/office/drawing/2014/main" val="935960706"/>
                    </a:ext>
                  </a:extLst>
                </a:gridCol>
              </a:tblGrid>
              <a:tr h="407218">
                <a:tc>
                  <a:txBody>
                    <a:bodyPr/>
                    <a:lstStyle/>
                    <a:p>
                      <a:r>
                        <a:rPr lang="en-GB" sz="1200" b="0">
                          <a:solidFill>
                            <a:schemeClr val="bg1"/>
                          </a:solidFill>
                        </a:rPr>
                        <a:t>Role</a:t>
                      </a:r>
                    </a:p>
                  </a:txBody>
                  <a:tcPr marL="122008" marR="122008" anchor="ctr">
                    <a:lnL w="12700" cmpd="sng">
                      <a:noFill/>
                    </a:lnL>
                    <a:lnR w="12700" cmpd="sng">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r>
                        <a:rPr lang="en-GB" sz="1200" b="0">
                          <a:solidFill>
                            <a:schemeClr val="bg1"/>
                          </a:solidFill>
                        </a:rPr>
                        <a:t>Names</a:t>
                      </a:r>
                    </a:p>
                  </a:txBody>
                  <a:tcPr marL="122008" marR="122008" anchor="ctr">
                    <a:lnL w="12700" cmpd="sng">
                      <a:noFill/>
                    </a:lnL>
                    <a:lnR w="12700" cmpd="sng">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solidFill>
                      <a:srgbClr val="43B02A"/>
                    </a:solidFill>
                  </a:tcPr>
                </a:tc>
                <a:extLst>
                  <a:ext uri="{0D108BD9-81ED-4DB2-BD59-A6C34878D82A}">
                    <a16:rowId xmlns:a16="http://schemas.microsoft.com/office/drawing/2014/main" val="3630797608"/>
                  </a:ext>
                </a:extLst>
              </a:tr>
              <a:tr h="703205">
                <a:tc>
                  <a:txBody>
                    <a:bodyPr/>
                    <a:lstStyle/>
                    <a:p>
                      <a:r>
                        <a:rPr lang="en-GB" sz="1400">
                          <a:solidFill>
                            <a:schemeClr val="tx1"/>
                          </a:solidFill>
                        </a:rPr>
                        <a:t>Architect(s)</a:t>
                      </a:r>
                    </a:p>
                  </a:txBody>
                  <a:tcPr marL="122008" marR="122008" anchor="ctr">
                    <a:lnL w="12700" cmpd="sng">
                      <a:noFill/>
                    </a:lnL>
                    <a:lnR w="9525" cap="flat" cmpd="sng" algn="ctr">
                      <a:solidFill>
                        <a:schemeClr val="bg1">
                          <a:lumMod val="95000"/>
                        </a:schemeClr>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lvl="0" indent="-171450">
                        <a:buFont typeface="Arial"/>
                        <a:buChar char="•"/>
                      </a:pPr>
                      <a:r>
                        <a:rPr lang="en-GB" sz="1400" b="0" i="0" u="none" strike="noStrike" noProof="0" dirty="0">
                          <a:latin typeface="+mn-lt"/>
                        </a:rPr>
                        <a:t>Patel, Jignesh &lt;jignpatel@deloitte.com&gt;</a:t>
                      </a:r>
                    </a:p>
                    <a:p>
                      <a:pPr marL="171450" lvl="0" indent="-171450">
                        <a:buFont typeface="Arial"/>
                        <a:buChar char="•"/>
                      </a:pPr>
                      <a:r>
                        <a:rPr lang="en-GB" sz="1400" b="0" i="0" u="none" strike="noStrike" noProof="0" dirty="0"/>
                        <a:t>Bhargav, Anubha &lt;anubbhargava@deloitte.com&gt; </a:t>
                      </a:r>
                    </a:p>
                  </a:txBody>
                  <a:tcPr marL="122008" marR="122008" anchor="ctr">
                    <a:lnL w="9525" cap="flat" cmpd="sng" algn="ctr">
                      <a:solidFill>
                        <a:schemeClr val="bg1">
                          <a:lumMod val="95000"/>
                        </a:schemeClr>
                      </a:solidFill>
                      <a:prstDash val="solid"/>
                      <a:round/>
                      <a:headEnd type="none" w="med" len="med"/>
                      <a:tailEnd type="none" w="med" len="med"/>
                    </a:lnL>
                    <a:lnR w="12700" cmpd="sng">
                      <a:noFill/>
                    </a:lnR>
                    <a:lnT w="9525" cap="flat" cmpd="sng" algn="ctr">
                      <a:no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3066939"/>
                  </a:ext>
                </a:extLst>
              </a:tr>
              <a:tr h="504865">
                <a:tc>
                  <a:txBody>
                    <a:bodyPr/>
                    <a:lstStyle/>
                    <a:p>
                      <a:r>
                        <a:rPr lang="en-GB" sz="1400">
                          <a:solidFill>
                            <a:schemeClr val="tx1"/>
                          </a:solidFill>
                        </a:rPr>
                        <a:t>Product Owners</a:t>
                      </a:r>
                    </a:p>
                  </a:txBody>
                  <a:tcPr marL="122008" marR="122008" anchor="ctr">
                    <a:lnL w="12700" cmpd="sng">
                      <a:noFill/>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lvl="0" indent="-171450">
                        <a:buFont typeface="Arial"/>
                        <a:buChar char="•"/>
                      </a:pPr>
                      <a:r>
                        <a:rPr lang="en-GB" sz="1400" b="0" i="0" u="none" strike="noStrike" noProof="0">
                          <a:latin typeface="+mn-lt"/>
                        </a:rPr>
                        <a:t>Berkhout, Arnold &lt;aberkhout@deloitte.com&gt;</a:t>
                      </a:r>
                      <a:endParaRPr lang="en-GB" sz="1400" dirty="0">
                        <a:solidFill>
                          <a:schemeClr val="tx1"/>
                        </a:solidFill>
                      </a:endParaRPr>
                    </a:p>
                    <a:p>
                      <a:pPr marL="171450" lvl="0" indent="-171450">
                        <a:buFont typeface="Arial"/>
                        <a:buChar char="•"/>
                      </a:pPr>
                      <a:r>
                        <a:rPr lang="en-GB" sz="1400" b="0" i="0" u="none" strike="noStrike" noProof="0" dirty="0">
                          <a:latin typeface="+mn-lt"/>
                        </a:rPr>
                        <a:t>Jackman, Lauren &lt;ljackman@deloitte.com&gt;</a:t>
                      </a:r>
                      <a:endParaRPr lang="en-GB" sz="1400" dirty="0">
                        <a:solidFill>
                          <a:schemeClr val="tx1"/>
                        </a:solidFill>
                      </a:endParaRPr>
                    </a:p>
                  </a:txBody>
                  <a:tcPr marL="122008" marR="122008" anchor="ctr">
                    <a:lnL w="9525" cap="flat" cmpd="sng" algn="ctr">
                      <a:solidFill>
                        <a:schemeClr val="bg1">
                          <a:lumMod val="95000"/>
                        </a:schemeClr>
                      </a:solidFill>
                      <a:prstDash val="solid"/>
                      <a:round/>
                      <a:headEnd type="none" w="med" len="med"/>
                      <a:tailEnd type="none" w="med" len="med"/>
                    </a:lnL>
                    <a:lnR w="12700" cmpd="sng">
                      <a:noFill/>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01463048"/>
                  </a:ext>
                </a:extLst>
              </a:tr>
              <a:tr h="46438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400">
                          <a:solidFill>
                            <a:schemeClr val="tx1"/>
                          </a:solidFill>
                        </a:rPr>
                        <a:t>Delivery Lead</a:t>
                      </a:r>
                    </a:p>
                  </a:txBody>
                  <a:tcPr marL="122008" marR="122008" anchor="ctr">
                    <a:lnL w="12700" cmpd="sng">
                      <a:noFill/>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indent="-171450">
                        <a:buFont typeface="Arial" panose="020B0604020202020204" pitchFamily="34" charset="0"/>
                        <a:buChar char="•"/>
                      </a:pPr>
                      <a:r>
                        <a:rPr lang="en-GB" sz="1400" b="0" i="0" u="none" strike="noStrike" kern="1200" noProof="0" dirty="0">
                          <a:solidFill>
                            <a:schemeClr val="dk1"/>
                          </a:solidFill>
                          <a:latin typeface="+mn-lt"/>
                          <a:ea typeface="+mn-ea"/>
                          <a:cs typeface="+mn-cs"/>
                        </a:rPr>
                        <a:t>Hussain</a:t>
                      </a:r>
                      <a:r>
                        <a:rPr lang="en-GB" sz="1400" b="0" i="0" u="none" strike="noStrike" noProof="0" dirty="0"/>
                        <a:t>, Shabab</a:t>
                      </a:r>
                      <a:r>
                        <a:rPr lang="en-GB" sz="1400" b="0" i="0" u="none" strike="noStrike" noProof="0" dirty="0">
                          <a:latin typeface="+mn-lt"/>
                        </a:rPr>
                        <a:t> &lt;</a:t>
                      </a:r>
                      <a:r>
                        <a:rPr lang="en-GB" sz="1400" b="0" i="0" u="none" strike="noStrike" noProof="0" dirty="0"/>
                        <a:t>shabhussain@deloitte.com</a:t>
                      </a:r>
                      <a:r>
                        <a:rPr lang="en-GB" sz="1400" b="0" i="0" u="none" strike="noStrike" noProof="0" dirty="0">
                          <a:latin typeface="+mn-lt"/>
                        </a:rPr>
                        <a:t>&gt;</a:t>
                      </a:r>
                      <a:endParaRPr lang="en-GB" sz="1400" dirty="0">
                        <a:solidFill>
                          <a:schemeClr val="tx1"/>
                        </a:solidFill>
                      </a:endParaRPr>
                    </a:p>
                  </a:txBody>
                  <a:tcPr marL="122008" marR="122008" anchor="ctr">
                    <a:lnL w="9525" cap="flat" cmpd="sng" algn="ctr">
                      <a:solidFill>
                        <a:schemeClr val="bg1">
                          <a:lumMod val="95000"/>
                        </a:schemeClr>
                      </a:solidFill>
                      <a:prstDash val="solid"/>
                      <a:round/>
                      <a:headEnd type="none" w="med" len="med"/>
                      <a:tailEnd type="none" w="med" len="med"/>
                    </a:lnL>
                    <a:lnR w="12700" cmpd="sng">
                      <a:noFill/>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15686844"/>
                  </a:ext>
                </a:extLst>
              </a:tr>
              <a:tr h="70320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400" dirty="0">
                          <a:solidFill>
                            <a:schemeClr val="tx1"/>
                          </a:solidFill>
                        </a:rPr>
                        <a:t>Deployment team</a:t>
                      </a:r>
                    </a:p>
                  </a:txBody>
                  <a:tcPr marL="122008" marR="122008" anchor="ctr">
                    <a:lnL w="12700" cmpd="sng">
                      <a:noFill/>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lvl="0" indent="-171450">
                        <a:buFont typeface="Arial"/>
                        <a:buChar char="•"/>
                      </a:pPr>
                      <a:r>
                        <a:rPr lang="en-GB" sz="1400" b="0" i="0" u="none" strike="noStrike" noProof="0" dirty="0"/>
                        <a:t>Ghosh, Anindya &lt;anighosh@deloitte.com&gt;</a:t>
                      </a:r>
                      <a:endParaRPr lang="en-US" sz="1400" dirty="0"/>
                    </a:p>
                    <a:p>
                      <a:pPr marL="171450" lvl="0" indent="-171450">
                        <a:buFont typeface="Arial"/>
                        <a:buChar char="•"/>
                      </a:pPr>
                      <a:r>
                        <a:rPr lang="en-GB" sz="1400" b="0" i="0" u="none" strike="noStrike" noProof="0" dirty="0"/>
                        <a:t>Naveen Chandra, Jaini &lt;jnaveenchandra@deloitte.com&gt;</a:t>
                      </a:r>
                      <a:endParaRPr lang="en-US" sz="1400" dirty="0"/>
                    </a:p>
                    <a:p>
                      <a:pPr marL="171450" lvl="0" indent="-171450">
                        <a:buFont typeface="Arial"/>
                        <a:buChar char="•"/>
                      </a:pPr>
                      <a:r>
                        <a:rPr lang="en-GB" sz="1400" b="0" i="0" u="none" strike="noStrike" noProof="0" dirty="0"/>
                        <a:t>Minik, Vanessa &lt;vminik@deloitte.com&gt;</a:t>
                      </a:r>
                      <a:endParaRPr lang="en-GB" sz="1400" dirty="0">
                        <a:solidFill>
                          <a:schemeClr val="tx1"/>
                        </a:solidFill>
                      </a:endParaRPr>
                    </a:p>
                  </a:txBody>
                  <a:tcPr marL="122008" marR="122008" anchor="ctr">
                    <a:lnL w="9525" cap="flat" cmpd="sng" algn="ctr">
                      <a:solidFill>
                        <a:schemeClr val="bg1">
                          <a:lumMod val="95000"/>
                        </a:schemeClr>
                      </a:solidFill>
                      <a:prstDash val="solid"/>
                      <a:round/>
                      <a:headEnd type="none" w="med" len="med"/>
                      <a:tailEnd type="none" w="med" len="med"/>
                    </a:lnL>
                    <a:lnR w="12700" cmpd="sng">
                      <a:noFill/>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82175435"/>
                  </a:ext>
                </a:extLst>
              </a:tr>
              <a:tr h="384595">
                <a:tc>
                  <a:txBody>
                    <a:bodyPr/>
                    <a:lstStyle/>
                    <a:p>
                      <a:r>
                        <a:rPr lang="en-GB" sz="1400" dirty="0">
                          <a:solidFill>
                            <a:schemeClr val="tx1"/>
                          </a:solidFill>
                        </a:rPr>
                        <a:t>Platform support teams</a:t>
                      </a:r>
                    </a:p>
                  </a:txBody>
                  <a:tcPr marL="122008" marR="122008" anchor="ctr">
                    <a:lnL w="12700" cmpd="sng">
                      <a:noFill/>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lvl="0" indent="-171450">
                        <a:buFont typeface="Arial"/>
                        <a:buChar char="•"/>
                      </a:pPr>
                      <a:r>
                        <a:rPr lang="en-GB" sz="1400" b="0" i="0" u="none" strike="noStrike" noProof="0" dirty="0">
                          <a:latin typeface="+mn-lt"/>
                        </a:rPr>
                        <a:t>#DA Application support &lt;#DAApplicationsupport@DELOITTE.com&gt;</a:t>
                      </a:r>
                      <a:endParaRPr lang="en-GB" sz="1400" dirty="0">
                        <a:solidFill>
                          <a:schemeClr val="tx1"/>
                        </a:solidFill>
                      </a:endParaRPr>
                    </a:p>
                  </a:txBody>
                  <a:tcPr marL="122008" marR="122008" anchor="ctr">
                    <a:lnL w="9525" cap="flat" cmpd="sng" algn="ctr">
                      <a:solidFill>
                        <a:schemeClr val="bg1">
                          <a:lumMod val="95000"/>
                        </a:schemeClr>
                      </a:solidFill>
                      <a:prstDash val="solid"/>
                      <a:round/>
                      <a:headEnd type="none" w="med" len="med"/>
                      <a:tailEnd type="none" w="med" len="med"/>
                    </a:lnL>
                    <a:lnR w="12700" cmpd="sng">
                      <a:noFill/>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53541862"/>
                  </a:ext>
                </a:extLst>
              </a:tr>
            </a:tbl>
          </a:graphicData>
        </a:graphic>
      </p:graphicFrame>
    </p:spTree>
    <p:extLst>
      <p:ext uri="{BB962C8B-B14F-4D97-AF65-F5344CB8AC3E}">
        <p14:creationId xmlns:p14="http://schemas.microsoft.com/office/powerpoint/2010/main" val="343822151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E7800-C8BB-474C-8F07-BBFEB5C4C0D0}"/>
              </a:ext>
            </a:extLst>
          </p:cNvPr>
          <p:cNvSpPr>
            <a:spLocks noGrp="1"/>
          </p:cNvSpPr>
          <p:nvPr>
            <p:ph type="title"/>
          </p:nvPr>
        </p:nvSpPr>
        <p:spPr/>
        <p:txBody>
          <a:bodyPr/>
          <a:lstStyle/>
          <a:p>
            <a:r>
              <a:rPr lang="en-US"/>
              <a:t>Appendix</a:t>
            </a:r>
          </a:p>
        </p:txBody>
      </p:sp>
    </p:spTree>
    <p:extLst>
      <p:ext uri="{BB962C8B-B14F-4D97-AF65-F5344CB8AC3E}">
        <p14:creationId xmlns:p14="http://schemas.microsoft.com/office/powerpoint/2010/main" val="184577066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69900" y="402587"/>
            <a:ext cx="11252200" cy="431804"/>
          </a:xfrm>
        </p:spPr>
        <p:txBody>
          <a:bodyPr/>
          <a:lstStyle/>
          <a:p>
            <a:r>
              <a:rPr lang="en-US" b="1"/>
              <a:t>Document Control Information</a:t>
            </a:r>
            <a:br>
              <a:rPr lang="en-US"/>
            </a:br>
            <a:endParaRPr lang="en-US"/>
          </a:p>
        </p:txBody>
      </p:sp>
      <p:sp>
        <p:nvSpPr>
          <p:cNvPr id="7" name="Title 7"/>
          <p:cNvSpPr txBox="1">
            <a:spLocks/>
          </p:cNvSpPr>
          <p:nvPr/>
        </p:nvSpPr>
        <p:spPr bwMode="auto">
          <a:xfrm>
            <a:off x="403182" y="2115341"/>
            <a:ext cx="6601946" cy="30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l" defTabSz="457200" rtl="0" fontAlgn="base">
              <a:spcBef>
                <a:spcPct val="0"/>
              </a:spcBef>
              <a:spcAft>
                <a:spcPct val="0"/>
              </a:spcAft>
              <a:defRPr sz="1400" kern="1200">
                <a:solidFill>
                  <a:srgbClr val="00A1DE"/>
                </a:solidFill>
                <a:latin typeface="+mj-lt"/>
                <a:ea typeface="ＭＳ Ｐゴシック" charset="0"/>
                <a:cs typeface="ＭＳ Ｐゴシック" charset="0"/>
              </a:defRPr>
            </a:lvl1pPr>
            <a:lvl2pPr algn="l" defTabSz="457200" rtl="0" fontAlgn="base">
              <a:spcBef>
                <a:spcPct val="0"/>
              </a:spcBef>
              <a:spcAft>
                <a:spcPct val="0"/>
              </a:spcAft>
              <a:defRPr sz="2800">
                <a:solidFill>
                  <a:schemeClr val="tx2"/>
                </a:solidFill>
                <a:latin typeface="Arial" charset="0"/>
                <a:ea typeface="ＭＳ Ｐゴシック" charset="0"/>
                <a:cs typeface="ＭＳ Ｐゴシック" charset="0"/>
              </a:defRPr>
            </a:lvl2pPr>
            <a:lvl3pPr algn="l" defTabSz="457200" rtl="0" fontAlgn="base">
              <a:spcBef>
                <a:spcPct val="0"/>
              </a:spcBef>
              <a:spcAft>
                <a:spcPct val="0"/>
              </a:spcAft>
              <a:defRPr sz="2800">
                <a:solidFill>
                  <a:schemeClr val="tx2"/>
                </a:solidFill>
                <a:latin typeface="Arial" charset="0"/>
                <a:ea typeface="ＭＳ Ｐゴシック" charset="0"/>
                <a:cs typeface="ＭＳ Ｐゴシック" charset="0"/>
              </a:defRPr>
            </a:lvl3pPr>
            <a:lvl4pPr algn="l" defTabSz="457200" rtl="0" fontAlgn="base">
              <a:spcBef>
                <a:spcPct val="0"/>
              </a:spcBef>
              <a:spcAft>
                <a:spcPct val="0"/>
              </a:spcAft>
              <a:defRPr sz="2800">
                <a:solidFill>
                  <a:schemeClr val="tx2"/>
                </a:solidFill>
                <a:latin typeface="Arial" charset="0"/>
                <a:ea typeface="ＭＳ Ｐゴシック" charset="0"/>
                <a:cs typeface="ＭＳ Ｐゴシック" charset="0"/>
              </a:defRPr>
            </a:lvl4pPr>
            <a:lvl5pPr algn="l" defTabSz="457200" rtl="0" fontAlgn="base">
              <a:spcBef>
                <a:spcPct val="0"/>
              </a:spcBef>
              <a:spcAft>
                <a:spcPct val="0"/>
              </a:spcAft>
              <a:defRPr sz="2800">
                <a:solidFill>
                  <a:schemeClr val="tx2"/>
                </a:solidFill>
                <a:latin typeface="Arial" charset="0"/>
                <a:ea typeface="ＭＳ Ｐゴシック" charset="0"/>
                <a:cs typeface="ＭＳ Ｐゴシック" charset="0"/>
              </a:defRPr>
            </a:lvl5pPr>
            <a:lvl6pPr marL="457200" algn="l" defTabSz="457200" rtl="0" fontAlgn="base">
              <a:spcBef>
                <a:spcPct val="0"/>
              </a:spcBef>
              <a:spcAft>
                <a:spcPct val="0"/>
              </a:spcAft>
              <a:defRPr sz="2800">
                <a:solidFill>
                  <a:schemeClr val="tx2"/>
                </a:solidFill>
                <a:latin typeface="Arial" charset="0"/>
                <a:ea typeface="ＭＳ Ｐゴシック" charset="0"/>
                <a:cs typeface="ＭＳ Ｐゴシック" charset="0"/>
              </a:defRPr>
            </a:lvl6pPr>
            <a:lvl7pPr marL="914400" algn="l" defTabSz="457200" rtl="0" fontAlgn="base">
              <a:spcBef>
                <a:spcPct val="0"/>
              </a:spcBef>
              <a:spcAft>
                <a:spcPct val="0"/>
              </a:spcAft>
              <a:defRPr sz="2800">
                <a:solidFill>
                  <a:schemeClr val="tx2"/>
                </a:solidFill>
                <a:latin typeface="Arial" charset="0"/>
                <a:ea typeface="ＭＳ Ｐゴシック" charset="0"/>
                <a:cs typeface="ＭＳ Ｐゴシック" charset="0"/>
              </a:defRPr>
            </a:lvl7pPr>
            <a:lvl8pPr marL="1371600" algn="l" defTabSz="457200" rtl="0" fontAlgn="base">
              <a:spcBef>
                <a:spcPct val="0"/>
              </a:spcBef>
              <a:spcAft>
                <a:spcPct val="0"/>
              </a:spcAft>
              <a:defRPr sz="2800">
                <a:solidFill>
                  <a:schemeClr val="tx2"/>
                </a:solidFill>
                <a:latin typeface="Arial" charset="0"/>
                <a:ea typeface="ＭＳ Ｐゴシック" charset="0"/>
                <a:cs typeface="ＭＳ Ｐゴシック" charset="0"/>
              </a:defRPr>
            </a:lvl8pPr>
            <a:lvl9pPr marL="1828800" algn="l" defTabSz="457200" rtl="0" fontAlgn="base">
              <a:spcBef>
                <a:spcPct val="0"/>
              </a:spcBef>
              <a:spcAft>
                <a:spcPct val="0"/>
              </a:spcAft>
              <a:defRPr sz="2800">
                <a:solidFill>
                  <a:schemeClr val="tx2"/>
                </a:solidFill>
                <a:latin typeface="Arial" charset="0"/>
                <a:ea typeface="ＭＳ Ｐゴシック" charset="0"/>
                <a:cs typeface="ＭＳ Ｐゴシック" charset="0"/>
              </a:defRPr>
            </a:lvl9pPr>
          </a:lstStyle>
          <a:p>
            <a:r>
              <a:rPr lang="en-US" sz="1200" b="1" dirty="0">
                <a:solidFill>
                  <a:schemeClr val="tx1"/>
                </a:solidFill>
              </a:rPr>
              <a:t>Version History</a:t>
            </a:r>
          </a:p>
        </p:txBody>
      </p:sp>
      <p:sp>
        <p:nvSpPr>
          <p:cNvPr id="9" name="Title 7"/>
          <p:cNvSpPr txBox="1">
            <a:spLocks/>
          </p:cNvSpPr>
          <p:nvPr/>
        </p:nvSpPr>
        <p:spPr bwMode="auto">
          <a:xfrm>
            <a:off x="403179" y="5029104"/>
            <a:ext cx="6601949" cy="225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l" defTabSz="457200" rtl="0" fontAlgn="base">
              <a:spcBef>
                <a:spcPct val="0"/>
              </a:spcBef>
              <a:spcAft>
                <a:spcPct val="0"/>
              </a:spcAft>
              <a:defRPr sz="1400" kern="1200">
                <a:solidFill>
                  <a:srgbClr val="00A1DE"/>
                </a:solidFill>
                <a:latin typeface="+mj-lt"/>
                <a:ea typeface="ＭＳ Ｐゴシック" charset="0"/>
                <a:cs typeface="ＭＳ Ｐゴシック" charset="0"/>
              </a:defRPr>
            </a:lvl1pPr>
            <a:lvl2pPr algn="l" defTabSz="457200" rtl="0" fontAlgn="base">
              <a:spcBef>
                <a:spcPct val="0"/>
              </a:spcBef>
              <a:spcAft>
                <a:spcPct val="0"/>
              </a:spcAft>
              <a:defRPr sz="2800">
                <a:solidFill>
                  <a:schemeClr val="tx2"/>
                </a:solidFill>
                <a:latin typeface="Arial" charset="0"/>
                <a:ea typeface="ＭＳ Ｐゴシック" charset="0"/>
                <a:cs typeface="ＭＳ Ｐゴシック" charset="0"/>
              </a:defRPr>
            </a:lvl2pPr>
            <a:lvl3pPr algn="l" defTabSz="457200" rtl="0" fontAlgn="base">
              <a:spcBef>
                <a:spcPct val="0"/>
              </a:spcBef>
              <a:spcAft>
                <a:spcPct val="0"/>
              </a:spcAft>
              <a:defRPr sz="2800">
                <a:solidFill>
                  <a:schemeClr val="tx2"/>
                </a:solidFill>
                <a:latin typeface="Arial" charset="0"/>
                <a:ea typeface="ＭＳ Ｐゴシック" charset="0"/>
                <a:cs typeface="ＭＳ Ｐゴシック" charset="0"/>
              </a:defRPr>
            </a:lvl3pPr>
            <a:lvl4pPr algn="l" defTabSz="457200" rtl="0" fontAlgn="base">
              <a:spcBef>
                <a:spcPct val="0"/>
              </a:spcBef>
              <a:spcAft>
                <a:spcPct val="0"/>
              </a:spcAft>
              <a:defRPr sz="2800">
                <a:solidFill>
                  <a:schemeClr val="tx2"/>
                </a:solidFill>
                <a:latin typeface="Arial" charset="0"/>
                <a:ea typeface="ＭＳ Ｐゴシック" charset="0"/>
                <a:cs typeface="ＭＳ Ｐゴシック" charset="0"/>
              </a:defRPr>
            </a:lvl4pPr>
            <a:lvl5pPr algn="l" defTabSz="457200" rtl="0" fontAlgn="base">
              <a:spcBef>
                <a:spcPct val="0"/>
              </a:spcBef>
              <a:spcAft>
                <a:spcPct val="0"/>
              </a:spcAft>
              <a:defRPr sz="2800">
                <a:solidFill>
                  <a:schemeClr val="tx2"/>
                </a:solidFill>
                <a:latin typeface="Arial" charset="0"/>
                <a:ea typeface="ＭＳ Ｐゴシック" charset="0"/>
                <a:cs typeface="ＭＳ Ｐゴシック" charset="0"/>
              </a:defRPr>
            </a:lvl5pPr>
            <a:lvl6pPr marL="457200" algn="l" defTabSz="457200" rtl="0" fontAlgn="base">
              <a:spcBef>
                <a:spcPct val="0"/>
              </a:spcBef>
              <a:spcAft>
                <a:spcPct val="0"/>
              </a:spcAft>
              <a:defRPr sz="2800">
                <a:solidFill>
                  <a:schemeClr val="tx2"/>
                </a:solidFill>
                <a:latin typeface="Arial" charset="0"/>
                <a:ea typeface="ＭＳ Ｐゴシック" charset="0"/>
                <a:cs typeface="ＭＳ Ｐゴシック" charset="0"/>
              </a:defRPr>
            </a:lvl6pPr>
            <a:lvl7pPr marL="914400" algn="l" defTabSz="457200" rtl="0" fontAlgn="base">
              <a:spcBef>
                <a:spcPct val="0"/>
              </a:spcBef>
              <a:spcAft>
                <a:spcPct val="0"/>
              </a:spcAft>
              <a:defRPr sz="2800">
                <a:solidFill>
                  <a:schemeClr val="tx2"/>
                </a:solidFill>
                <a:latin typeface="Arial" charset="0"/>
                <a:ea typeface="ＭＳ Ｐゴシック" charset="0"/>
                <a:cs typeface="ＭＳ Ｐゴシック" charset="0"/>
              </a:defRPr>
            </a:lvl7pPr>
            <a:lvl8pPr marL="1371600" algn="l" defTabSz="457200" rtl="0" fontAlgn="base">
              <a:spcBef>
                <a:spcPct val="0"/>
              </a:spcBef>
              <a:spcAft>
                <a:spcPct val="0"/>
              </a:spcAft>
              <a:defRPr sz="2800">
                <a:solidFill>
                  <a:schemeClr val="tx2"/>
                </a:solidFill>
                <a:latin typeface="Arial" charset="0"/>
                <a:ea typeface="ＭＳ Ｐゴシック" charset="0"/>
                <a:cs typeface="ＭＳ Ｐゴシック" charset="0"/>
              </a:defRPr>
            </a:lvl8pPr>
            <a:lvl9pPr marL="1828800" algn="l" defTabSz="457200" rtl="0" fontAlgn="base">
              <a:spcBef>
                <a:spcPct val="0"/>
              </a:spcBef>
              <a:spcAft>
                <a:spcPct val="0"/>
              </a:spcAft>
              <a:defRPr sz="2800">
                <a:solidFill>
                  <a:schemeClr val="tx2"/>
                </a:solidFill>
                <a:latin typeface="Arial" charset="0"/>
                <a:ea typeface="ＭＳ Ｐゴシック" charset="0"/>
                <a:cs typeface="ＭＳ Ｐゴシック" charset="0"/>
              </a:defRPr>
            </a:lvl9pPr>
          </a:lstStyle>
          <a:p>
            <a:r>
              <a:rPr lang="en-US" sz="1200" b="1" dirty="0">
                <a:solidFill>
                  <a:schemeClr val="tx1"/>
                </a:solidFill>
              </a:rPr>
              <a:t>Approval History</a:t>
            </a:r>
          </a:p>
        </p:txBody>
      </p:sp>
      <p:sp>
        <p:nvSpPr>
          <p:cNvPr id="15" name="Freeform 346">
            <a:extLst>
              <a:ext uri="{FF2B5EF4-FFF2-40B4-BE49-F238E27FC236}">
                <a16:creationId xmlns:a16="http://schemas.microsoft.com/office/drawing/2014/main" id="{B4F29263-D194-6C4F-9E81-9CD8A9683005}"/>
              </a:ext>
            </a:extLst>
          </p:cNvPr>
          <p:cNvSpPr>
            <a:spLocks noChangeAspect="1" noEditPoints="1"/>
          </p:cNvSpPr>
          <p:nvPr/>
        </p:nvSpPr>
        <p:spPr bwMode="auto">
          <a:xfrm>
            <a:off x="8487846" y="1539915"/>
            <a:ext cx="2188266" cy="2188266"/>
          </a:xfrm>
          <a:custGeom>
            <a:avLst/>
            <a:gdLst>
              <a:gd name="T0" fmla="*/ 277 w 512"/>
              <a:gd name="T1" fmla="*/ 394 h 512"/>
              <a:gd name="T2" fmla="*/ 149 w 512"/>
              <a:gd name="T3" fmla="*/ 202 h 512"/>
              <a:gd name="T4" fmla="*/ 170 w 512"/>
              <a:gd name="T5" fmla="*/ 224 h 512"/>
              <a:gd name="T6" fmla="*/ 266 w 512"/>
              <a:gd name="T7" fmla="*/ 234 h 512"/>
              <a:gd name="T8" fmla="*/ 170 w 512"/>
              <a:gd name="T9" fmla="*/ 245 h 512"/>
              <a:gd name="T10" fmla="*/ 170 w 512"/>
              <a:gd name="T11" fmla="*/ 224 h 512"/>
              <a:gd name="T12" fmla="*/ 256 w 512"/>
              <a:gd name="T13" fmla="*/ 266 h 512"/>
              <a:gd name="T14" fmla="*/ 256 w 512"/>
              <a:gd name="T15" fmla="*/ 288 h 512"/>
              <a:gd name="T16" fmla="*/ 160 w 512"/>
              <a:gd name="T17" fmla="*/ 277 h 512"/>
              <a:gd name="T18" fmla="*/ 170 w 512"/>
              <a:gd name="T19" fmla="*/ 309 h 512"/>
              <a:gd name="T20" fmla="*/ 266 w 512"/>
              <a:gd name="T21" fmla="*/ 320 h 512"/>
              <a:gd name="T22" fmla="*/ 170 w 512"/>
              <a:gd name="T23" fmla="*/ 330 h 512"/>
              <a:gd name="T24" fmla="*/ 170 w 512"/>
              <a:gd name="T25" fmla="*/ 309 h 512"/>
              <a:gd name="T26" fmla="*/ 256 w 512"/>
              <a:gd name="T27" fmla="*/ 352 h 512"/>
              <a:gd name="T28" fmla="*/ 256 w 512"/>
              <a:gd name="T29" fmla="*/ 373 h 512"/>
              <a:gd name="T30" fmla="*/ 160 w 512"/>
              <a:gd name="T31" fmla="*/ 362 h 512"/>
              <a:gd name="T32" fmla="*/ 256 w 512"/>
              <a:gd name="T33" fmla="*/ 0 h 512"/>
              <a:gd name="T34" fmla="*/ 256 w 512"/>
              <a:gd name="T35" fmla="*/ 512 h 512"/>
              <a:gd name="T36" fmla="*/ 256 w 512"/>
              <a:gd name="T37" fmla="*/ 0 h 512"/>
              <a:gd name="T38" fmla="*/ 288 w 512"/>
              <a:gd name="T39" fmla="*/ 416 h 512"/>
              <a:gd name="T40" fmla="*/ 128 w 512"/>
              <a:gd name="T41" fmla="*/ 405 h 512"/>
              <a:gd name="T42" fmla="*/ 138 w 512"/>
              <a:gd name="T43" fmla="*/ 181 h 512"/>
              <a:gd name="T44" fmla="*/ 298 w 512"/>
              <a:gd name="T45" fmla="*/ 192 h 512"/>
              <a:gd name="T46" fmla="*/ 341 w 512"/>
              <a:gd name="T47" fmla="*/ 362 h 512"/>
              <a:gd name="T48" fmla="*/ 320 w 512"/>
              <a:gd name="T49" fmla="*/ 362 h 512"/>
              <a:gd name="T50" fmla="*/ 181 w 512"/>
              <a:gd name="T51" fmla="*/ 160 h 512"/>
              <a:gd name="T52" fmla="*/ 181 w 512"/>
              <a:gd name="T53" fmla="*/ 138 h 512"/>
              <a:gd name="T54" fmla="*/ 341 w 512"/>
              <a:gd name="T55" fmla="*/ 149 h 512"/>
              <a:gd name="T56" fmla="*/ 384 w 512"/>
              <a:gd name="T57" fmla="*/ 320 h 512"/>
              <a:gd name="T58" fmla="*/ 362 w 512"/>
              <a:gd name="T59" fmla="*/ 320 h 512"/>
              <a:gd name="T60" fmla="*/ 224 w 512"/>
              <a:gd name="T61" fmla="*/ 117 h 512"/>
              <a:gd name="T62" fmla="*/ 224 w 512"/>
              <a:gd name="T63" fmla="*/ 96 h 512"/>
              <a:gd name="T64" fmla="*/ 384 w 512"/>
              <a:gd name="T65" fmla="*/ 10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12" h="512">
                <a:moveTo>
                  <a:pt x="149" y="394"/>
                </a:moveTo>
                <a:cubicBezTo>
                  <a:pt x="277" y="394"/>
                  <a:pt x="277" y="394"/>
                  <a:pt x="277" y="394"/>
                </a:cubicBezTo>
                <a:cubicBezTo>
                  <a:pt x="277" y="202"/>
                  <a:pt x="277" y="202"/>
                  <a:pt x="277" y="202"/>
                </a:cubicBezTo>
                <a:cubicBezTo>
                  <a:pt x="149" y="202"/>
                  <a:pt x="149" y="202"/>
                  <a:pt x="149" y="202"/>
                </a:cubicBezTo>
                <a:lnTo>
                  <a:pt x="149" y="394"/>
                </a:lnTo>
                <a:close/>
                <a:moveTo>
                  <a:pt x="170" y="224"/>
                </a:moveTo>
                <a:cubicBezTo>
                  <a:pt x="256" y="224"/>
                  <a:pt x="256" y="224"/>
                  <a:pt x="256" y="224"/>
                </a:cubicBezTo>
                <a:cubicBezTo>
                  <a:pt x="262" y="224"/>
                  <a:pt x="266" y="228"/>
                  <a:pt x="266" y="234"/>
                </a:cubicBezTo>
                <a:cubicBezTo>
                  <a:pt x="266" y="240"/>
                  <a:pt x="262" y="245"/>
                  <a:pt x="256" y="245"/>
                </a:cubicBezTo>
                <a:cubicBezTo>
                  <a:pt x="170" y="245"/>
                  <a:pt x="170" y="245"/>
                  <a:pt x="170" y="245"/>
                </a:cubicBezTo>
                <a:cubicBezTo>
                  <a:pt x="164" y="245"/>
                  <a:pt x="160" y="240"/>
                  <a:pt x="160" y="234"/>
                </a:cubicBezTo>
                <a:cubicBezTo>
                  <a:pt x="160" y="228"/>
                  <a:pt x="164" y="224"/>
                  <a:pt x="170" y="224"/>
                </a:cubicBezTo>
                <a:close/>
                <a:moveTo>
                  <a:pt x="170" y="266"/>
                </a:moveTo>
                <a:cubicBezTo>
                  <a:pt x="256" y="266"/>
                  <a:pt x="256" y="266"/>
                  <a:pt x="256" y="266"/>
                </a:cubicBezTo>
                <a:cubicBezTo>
                  <a:pt x="262" y="266"/>
                  <a:pt x="266" y="271"/>
                  <a:pt x="266" y="277"/>
                </a:cubicBezTo>
                <a:cubicBezTo>
                  <a:pt x="266" y="283"/>
                  <a:pt x="262" y="288"/>
                  <a:pt x="256" y="288"/>
                </a:cubicBezTo>
                <a:cubicBezTo>
                  <a:pt x="170" y="288"/>
                  <a:pt x="170" y="288"/>
                  <a:pt x="170" y="288"/>
                </a:cubicBezTo>
                <a:cubicBezTo>
                  <a:pt x="164" y="288"/>
                  <a:pt x="160" y="283"/>
                  <a:pt x="160" y="277"/>
                </a:cubicBezTo>
                <a:cubicBezTo>
                  <a:pt x="160" y="271"/>
                  <a:pt x="164" y="266"/>
                  <a:pt x="170" y="266"/>
                </a:cubicBezTo>
                <a:close/>
                <a:moveTo>
                  <a:pt x="170" y="309"/>
                </a:moveTo>
                <a:cubicBezTo>
                  <a:pt x="256" y="309"/>
                  <a:pt x="256" y="309"/>
                  <a:pt x="256" y="309"/>
                </a:cubicBezTo>
                <a:cubicBezTo>
                  <a:pt x="262" y="309"/>
                  <a:pt x="266" y="314"/>
                  <a:pt x="266" y="320"/>
                </a:cubicBezTo>
                <a:cubicBezTo>
                  <a:pt x="266" y="326"/>
                  <a:pt x="262" y="330"/>
                  <a:pt x="256" y="330"/>
                </a:cubicBezTo>
                <a:cubicBezTo>
                  <a:pt x="170" y="330"/>
                  <a:pt x="170" y="330"/>
                  <a:pt x="170" y="330"/>
                </a:cubicBezTo>
                <a:cubicBezTo>
                  <a:pt x="164" y="330"/>
                  <a:pt x="160" y="326"/>
                  <a:pt x="160" y="320"/>
                </a:cubicBezTo>
                <a:cubicBezTo>
                  <a:pt x="160" y="314"/>
                  <a:pt x="164" y="309"/>
                  <a:pt x="170" y="309"/>
                </a:cubicBezTo>
                <a:close/>
                <a:moveTo>
                  <a:pt x="170" y="352"/>
                </a:moveTo>
                <a:cubicBezTo>
                  <a:pt x="256" y="352"/>
                  <a:pt x="256" y="352"/>
                  <a:pt x="256" y="352"/>
                </a:cubicBezTo>
                <a:cubicBezTo>
                  <a:pt x="262" y="352"/>
                  <a:pt x="266" y="356"/>
                  <a:pt x="266" y="362"/>
                </a:cubicBezTo>
                <a:cubicBezTo>
                  <a:pt x="266" y="368"/>
                  <a:pt x="262" y="373"/>
                  <a:pt x="256" y="373"/>
                </a:cubicBezTo>
                <a:cubicBezTo>
                  <a:pt x="170" y="373"/>
                  <a:pt x="170" y="373"/>
                  <a:pt x="170" y="373"/>
                </a:cubicBezTo>
                <a:cubicBezTo>
                  <a:pt x="164" y="373"/>
                  <a:pt x="160" y="368"/>
                  <a:pt x="160" y="362"/>
                </a:cubicBezTo>
                <a:cubicBezTo>
                  <a:pt x="160" y="356"/>
                  <a:pt x="164" y="352"/>
                  <a:pt x="170" y="352"/>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98" y="405"/>
                </a:moveTo>
                <a:cubicBezTo>
                  <a:pt x="298" y="411"/>
                  <a:pt x="294" y="416"/>
                  <a:pt x="288" y="416"/>
                </a:cubicBezTo>
                <a:cubicBezTo>
                  <a:pt x="138" y="416"/>
                  <a:pt x="138" y="416"/>
                  <a:pt x="138" y="416"/>
                </a:cubicBezTo>
                <a:cubicBezTo>
                  <a:pt x="132" y="416"/>
                  <a:pt x="128" y="411"/>
                  <a:pt x="128" y="405"/>
                </a:cubicBezTo>
                <a:cubicBezTo>
                  <a:pt x="128" y="192"/>
                  <a:pt x="128" y="192"/>
                  <a:pt x="128" y="192"/>
                </a:cubicBezTo>
                <a:cubicBezTo>
                  <a:pt x="128" y="186"/>
                  <a:pt x="132" y="181"/>
                  <a:pt x="138" y="181"/>
                </a:cubicBezTo>
                <a:cubicBezTo>
                  <a:pt x="288" y="181"/>
                  <a:pt x="288" y="181"/>
                  <a:pt x="288" y="181"/>
                </a:cubicBezTo>
                <a:cubicBezTo>
                  <a:pt x="294" y="181"/>
                  <a:pt x="298" y="186"/>
                  <a:pt x="298" y="192"/>
                </a:cubicBezTo>
                <a:lnTo>
                  <a:pt x="298" y="405"/>
                </a:lnTo>
                <a:close/>
                <a:moveTo>
                  <a:pt x="341" y="362"/>
                </a:moveTo>
                <a:cubicBezTo>
                  <a:pt x="341" y="368"/>
                  <a:pt x="336" y="373"/>
                  <a:pt x="330" y="373"/>
                </a:cubicBezTo>
                <a:cubicBezTo>
                  <a:pt x="324" y="373"/>
                  <a:pt x="320" y="368"/>
                  <a:pt x="320" y="362"/>
                </a:cubicBezTo>
                <a:cubicBezTo>
                  <a:pt x="320" y="160"/>
                  <a:pt x="320" y="160"/>
                  <a:pt x="320" y="160"/>
                </a:cubicBezTo>
                <a:cubicBezTo>
                  <a:pt x="181" y="160"/>
                  <a:pt x="181" y="160"/>
                  <a:pt x="181" y="160"/>
                </a:cubicBezTo>
                <a:cubicBezTo>
                  <a:pt x="175" y="160"/>
                  <a:pt x="170" y="155"/>
                  <a:pt x="170" y="149"/>
                </a:cubicBezTo>
                <a:cubicBezTo>
                  <a:pt x="170" y="143"/>
                  <a:pt x="175" y="138"/>
                  <a:pt x="181" y="138"/>
                </a:cubicBezTo>
                <a:cubicBezTo>
                  <a:pt x="330" y="138"/>
                  <a:pt x="330" y="138"/>
                  <a:pt x="330" y="138"/>
                </a:cubicBezTo>
                <a:cubicBezTo>
                  <a:pt x="336" y="138"/>
                  <a:pt x="341" y="143"/>
                  <a:pt x="341" y="149"/>
                </a:cubicBezTo>
                <a:lnTo>
                  <a:pt x="341" y="362"/>
                </a:lnTo>
                <a:close/>
                <a:moveTo>
                  <a:pt x="384" y="320"/>
                </a:moveTo>
                <a:cubicBezTo>
                  <a:pt x="384" y="326"/>
                  <a:pt x="379" y="330"/>
                  <a:pt x="373" y="330"/>
                </a:cubicBezTo>
                <a:cubicBezTo>
                  <a:pt x="367" y="330"/>
                  <a:pt x="362" y="326"/>
                  <a:pt x="362" y="320"/>
                </a:cubicBezTo>
                <a:cubicBezTo>
                  <a:pt x="362" y="117"/>
                  <a:pt x="362" y="117"/>
                  <a:pt x="362" y="117"/>
                </a:cubicBezTo>
                <a:cubicBezTo>
                  <a:pt x="224" y="117"/>
                  <a:pt x="224" y="117"/>
                  <a:pt x="224" y="117"/>
                </a:cubicBezTo>
                <a:cubicBezTo>
                  <a:pt x="218" y="117"/>
                  <a:pt x="213" y="112"/>
                  <a:pt x="213" y="106"/>
                </a:cubicBezTo>
                <a:cubicBezTo>
                  <a:pt x="213" y="100"/>
                  <a:pt x="218" y="96"/>
                  <a:pt x="224" y="96"/>
                </a:cubicBezTo>
                <a:cubicBezTo>
                  <a:pt x="373" y="96"/>
                  <a:pt x="373" y="96"/>
                  <a:pt x="373" y="96"/>
                </a:cubicBezTo>
                <a:cubicBezTo>
                  <a:pt x="379" y="96"/>
                  <a:pt x="384" y="100"/>
                  <a:pt x="384" y="106"/>
                </a:cubicBezTo>
                <a:lnTo>
                  <a:pt x="384" y="320"/>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grpSp>
        <p:nvGrpSpPr>
          <p:cNvPr id="11" name="Group 10">
            <a:extLst>
              <a:ext uri="{FF2B5EF4-FFF2-40B4-BE49-F238E27FC236}">
                <a16:creationId xmlns:a16="http://schemas.microsoft.com/office/drawing/2014/main" id="{B68A0D50-1B97-5B45-8F3B-EAC64539A29C}"/>
              </a:ext>
            </a:extLst>
          </p:cNvPr>
          <p:cNvGrpSpPr/>
          <p:nvPr/>
        </p:nvGrpSpPr>
        <p:grpSpPr>
          <a:xfrm>
            <a:off x="9755584" y="2875457"/>
            <a:ext cx="1705449" cy="1705449"/>
            <a:chOff x="9575960" y="3699972"/>
            <a:chExt cx="1705449" cy="1705449"/>
          </a:xfrm>
        </p:grpSpPr>
        <p:sp>
          <p:nvSpPr>
            <p:cNvPr id="3" name="Oval 2">
              <a:extLst>
                <a:ext uri="{FF2B5EF4-FFF2-40B4-BE49-F238E27FC236}">
                  <a16:creationId xmlns:a16="http://schemas.microsoft.com/office/drawing/2014/main" id="{AA588B65-3BE3-F843-85FE-F83011AF30F6}"/>
                </a:ext>
              </a:extLst>
            </p:cNvPr>
            <p:cNvSpPr/>
            <p:nvPr/>
          </p:nvSpPr>
          <p:spPr bwMode="gray">
            <a:xfrm>
              <a:off x="9575960" y="3699972"/>
              <a:ext cx="1705449" cy="1705449"/>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nvGrpSpPr>
            <p:cNvPr id="16" name="Group 99">
              <a:extLst>
                <a:ext uri="{FF2B5EF4-FFF2-40B4-BE49-F238E27FC236}">
                  <a16:creationId xmlns:a16="http://schemas.microsoft.com/office/drawing/2014/main" id="{C89E7070-D240-0441-8D02-56CB97205189}"/>
                </a:ext>
              </a:extLst>
            </p:cNvPr>
            <p:cNvGrpSpPr>
              <a:grpSpLocks noChangeAspect="1"/>
            </p:cNvGrpSpPr>
            <p:nvPr/>
          </p:nvGrpSpPr>
          <p:grpSpPr bwMode="auto">
            <a:xfrm>
              <a:off x="9643763" y="3767775"/>
              <a:ext cx="1569842" cy="1569842"/>
              <a:chOff x="521" y="390"/>
              <a:chExt cx="3635" cy="3635"/>
            </a:xfrm>
            <a:solidFill>
              <a:schemeClr val="bg1">
                <a:lumMod val="85000"/>
              </a:schemeClr>
            </a:solidFill>
          </p:grpSpPr>
          <p:sp>
            <p:nvSpPr>
              <p:cNvPr id="19" name="Freeform 100">
                <a:extLst>
                  <a:ext uri="{FF2B5EF4-FFF2-40B4-BE49-F238E27FC236}">
                    <a16:creationId xmlns:a16="http://schemas.microsoft.com/office/drawing/2014/main" id="{04970047-00B5-CE43-B2F3-3E88FDAD2207}"/>
                  </a:ext>
                </a:extLst>
              </p:cNvPr>
              <p:cNvSpPr>
                <a:spLocks noEditPoints="1"/>
              </p:cNvSpPr>
              <p:nvPr/>
            </p:nvSpPr>
            <p:spPr bwMode="auto">
              <a:xfrm>
                <a:off x="521" y="390"/>
                <a:ext cx="3635" cy="3635"/>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 name="T20" fmla="*/ 370 w 512"/>
                  <a:gd name="T21" fmla="*/ 397 h 512"/>
                  <a:gd name="T22" fmla="*/ 370 w 512"/>
                  <a:gd name="T23" fmla="*/ 413 h 512"/>
                  <a:gd name="T24" fmla="*/ 362 w 512"/>
                  <a:gd name="T25" fmla="*/ 416 h 512"/>
                  <a:gd name="T26" fmla="*/ 355 w 512"/>
                  <a:gd name="T27" fmla="*/ 413 h 512"/>
                  <a:gd name="T28" fmla="*/ 205 w 512"/>
                  <a:gd name="T29" fmla="*/ 263 h 512"/>
                  <a:gd name="T30" fmla="*/ 205 w 512"/>
                  <a:gd name="T31" fmla="*/ 248 h 512"/>
                  <a:gd name="T32" fmla="*/ 355 w 512"/>
                  <a:gd name="T33" fmla="*/ 99 h 512"/>
                  <a:gd name="T34" fmla="*/ 370 w 512"/>
                  <a:gd name="T35" fmla="*/ 99 h 512"/>
                  <a:gd name="T36" fmla="*/ 370 w 512"/>
                  <a:gd name="T37" fmla="*/ 114 h 512"/>
                  <a:gd name="T38" fmla="*/ 228 w 512"/>
                  <a:gd name="T39" fmla="*/ 256 h 512"/>
                  <a:gd name="T40" fmla="*/ 370 w 512"/>
                  <a:gd name="T41" fmla="*/ 397 h 512"/>
                  <a:gd name="T42" fmla="*/ 263 w 512"/>
                  <a:gd name="T43" fmla="*/ 397 h 512"/>
                  <a:gd name="T44" fmla="*/ 263 w 512"/>
                  <a:gd name="T45" fmla="*/ 413 h 512"/>
                  <a:gd name="T46" fmla="*/ 256 w 512"/>
                  <a:gd name="T47" fmla="*/ 416 h 512"/>
                  <a:gd name="T48" fmla="*/ 248 w 512"/>
                  <a:gd name="T49" fmla="*/ 413 h 512"/>
                  <a:gd name="T50" fmla="*/ 99 w 512"/>
                  <a:gd name="T51" fmla="*/ 263 h 512"/>
                  <a:gd name="T52" fmla="*/ 99 w 512"/>
                  <a:gd name="T53" fmla="*/ 248 h 512"/>
                  <a:gd name="T54" fmla="*/ 248 w 512"/>
                  <a:gd name="T55" fmla="*/ 99 h 512"/>
                  <a:gd name="T56" fmla="*/ 263 w 512"/>
                  <a:gd name="T57" fmla="*/ 99 h 512"/>
                  <a:gd name="T58" fmla="*/ 263 w 512"/>
                  <a:gd name="T59" fmla="*/ 114 h 512"/>
                  <a:gd name="T60" fmla="*/ 121 w 512"/>
                  <a:gd name="T61" fmla="*/ 256 h 512"/>
                  <a:gd name="T62" fmla="*/ 263 w 512"/>
                  <a:gd name="T63" fmla="*/ 39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moveTo>
                      <a:pt x="370" y="397"/>
                    </a:moveTo>
                    <a:cubicBezTo>
                      <a:pt x="374" y="402"/>
                      <a:pt x="374" y="408"/>
                      <a:pt x="370" y="413"/>
                    </a:cubicBezTo>
                    <a:cubicBezTo>
                      <a:pt x="368" y="415"/>
                      <a:pt x="365" y="416"/>
                      <a:pt x="362" y="416"/>
                    </a:cubicBezTo>
                    <a:cubicBezTo>
                      <a:pt x="360" y="416"/>
                      <a:pt x="357" y="415"/>
                      <a:pt x="355" y="413"/>
                    </a:cubicBezTo>
                    <a:cubicBezTo>
                      <a:pt x="205" y="263"/>
                      <a:pt x="205" y="263"/>
                      <a:pt x="205" y="263"/>
                    </a:cubicBezTo>
                    <a:cubicBezTo>
                      <a:pt x="201" y="259"/>
                      <a:pt x="201" y="252"/>
                      <a:pt x="205" y="248"/>
                    </a:cubicBezTo>
                    <a:cubicBezTo>
                      <a:pt x="355" y="99"/>
                      <a:pt x="355" y="99"/>
                      <a:pt x="355" y="99"/>
                    </a:cubicBezTo>
                    <a:cubicBezTo>
                      <a:pt x="359" y="95"/>
                      <a:pt x="366" y="95"/>
                      <a:pt x="370" y="99"/>
                    </a:cubicBezTo>
                    <a:cubicBezTo>
                      <a:pt x="374" y="103"/>
                      <a:pt x="374" y="110"/>
                      <a:pt x="370" y="114"/>
                    </a:cubicBezTo>
                    <a:cubicBezTo>
                      <a:pt x="228" y="256"/>
                      <a:pt x="228" y="256"/>
                      <a:pt x="228" y="256"/>
                    </a:cubicBezTo>
                    <a:lnTo>
                      <a:pt x="370" y="397"/>
                    </a:lnTo>
                    <a:close/>
                    <a:moveTo>
                      <a:pt x="263" y="397"/>
                    </a:moveTo>
                    <a:cubicBezTo>
                      <a:pt x="267" y="402"/>
                      <a:pt x="267" y="408"/>
                      <a:pt x="263" y="413"/>
                    </a:cubicBezTo>
                    <a:cubicBezTo>
                      <a:pt x="261" y="415"/>
                      <a:pt x="258" y="416"/>
                      <a:pt x="256" y="416"/>
                    </a:cubicBezTo>
                    <a:cubicBezTo>
                      <a:pt x="253" y="416"/>
                      <a:pt x="250" y="415"/>
                      <a:pt x="248" y="413"/>
                    </a:cubicBezTo>
                    <a:cubicBezTo>
                      <a:pt x="99" y="263"/>
                      <a:pt x="99" y="263"/>
                      <a:pt x="99" y="263"/>
                    </a:cubicBezTo>
                    <a:cubicBezTo>
                      <a:pt x="95" y="259"/>
                      <a:pt x="95" y="252"/>
                      <a:pt x="99" y="248"/>
                    </a:cubicBezTo>
                    <a:cubicBezTo>
                      <a:pt x="248" y="99"/>
                      <a:pt x="248" y="99"/>
                      <a:pt x="248" y="99"/>
                    </a:cubicBezTo>
                    <a:cubicBezTo>
                      <a:pt x="252" y="95"/>
                      <a:pt x="259" y="95"/>
                      <a:pt x="263" y="99"/>
                    </a:cubicBezTo>
                    <a:cubicBezTo>
                      <a:pt x="267" y="103"/>
                      <a:pt x="267" y="110"/>
                      <a:pt x="263" y="114"/>
                    </a:cubicBezTo>
                    <a:cubicBezTo>
                      <a:pt x="121" y="256"/>
                      <a:pt x="121" y="256"/>
                      <a:pt x="121" y="256"/>
                    </a:cubicBezTo>
                    <a:lnTo>
                      <a:pt x="263" y="39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 name="Freeform 101">
                <a:extLst>
                  <a:ext uri="{FF2B5EF4-FFF2-40B4-BE49-F238E27FC236}">
                    <a16:creationId xmlns:a16="http://schemas.microsoft.com/office/drawing/2014/main" id="{10404E91-90FA-A645-897E-BEAB0CD3FFA0}"/>
                  </a:ext>
                </a:extLst>
              </p:cNvPr>
              <p:cNvSpPr>
                <a:spLocks noEditPoints="1"/>
              </p:cNvSpPr>
              <p:nvPr/>
            </p:nvSpPr>
            <p:spPr bwMode="auto">
              <a:xfrm>
                <a:off x="521" y="390"/>
                <a:ext cx="3635" cy="3635"/>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56 w 512"/>
                  <a:gd name="T11" fmla="*/ 490 h 512"/>
                  <a:gd name="T12" fmla="*/ 21 w 512"/>
                  <a:gd name="T13" fmla="*/ 256 h 512"/>
                  <a:gd name="T14" fmla="*/ 256 w 512"/>
                  <a:gd name="T15" fmla="*/ 21 h 512"/>
                  <a:gd name="T16" fmla="*/ 490 w 512"/>
                  <a:gd name="T17" fmla="*/ 256 h 512"/>
                  <a:gd name="T18" fmla="*/ 256 w 512"/>
                  <a:gd name="T19" fmla="*/ 490 h 512"/>
                  <a:gd name="T20" fmla="*/ 370 w 512"/>
                  <a:gd name="T21" fmla="*/ 397 h 512"/>
                  <a:gd name="T22" fmla="*/ 370 w 512"/>
                  <a:gd name="T23" fmla="*/ 413 h 512"/>
                  <a:gd name="T24" fmla="*/ 362 w 512"/>
                  <a:gd name="T25" fmla="*/ 416 h 512"/>
                  <a:gd name="T26" fmla="*/ 355 w 512"/>
                  <a:gd name="T27" fmla="*/ 413 h 512"/>
                  <a:gd name="T28" fmla="*/ 205 w 512"/>
                  <a:gd name="T29" fmla="*/ 263 h 512"/>
                  <a:gd name="T30" fmla="*/ 205 w 512"/>
                  <a:gd name="T31" fmla="*/ 248 h 512"/>
                  <a:gd name="T32" fmla="*/ 355 w 512"/>
                  <a:gd name="T33" fmla="*/ 99 h 512"/>
                  <a:gd name="T34" fmla="*/ 370 w 512"/>
                  <a:gd name="T35" fmla="*/ 99 h 512"/>
                  <a:gd name="T36" fmla="*/ 370 w 512"/>
                  <a:gd name="T37" fmla="*/ 114 h 512"/>
                  <a:gd name="T38" fmla="*/ 228 w 512"/>
                  <a:gd name="T39" fmla="*/ 256 h 512"/>
                  <a:gd name="T40" fmla="*/ 370 w 512"/>
                  <a:gd name="T41" fmla="*/ 397 h 512"/>
                  <a:gd name="T42" fmla="*/ 263 w 512"/>
                  <a:gd name="T43" fmla="*/ 397 h 512"/>
                  <a:gd name="T44" fmla="*/ 263 w 512"/>
                  <a:gd name="T45" fmla="*/ 413 h 512"/>
                  <a:gd name="T46" fmla="*/ 256 w 512"/>
                  <a:gd name="T47" fmla="*/ 416 h 512"/>
                  <a:gd name="T48" fmla="*/ 248 w 512"/>
                  <a:gd name="T49" fmla="*/ 413 h 512"/>
                  <a:gd name="T50" fmla="*/ 99 w 512"/>
                  <a:gd name="T51" fmla="*/ 263 h 512"/>
                  <a:gd name="T52" fmla="*/ 99 w 512"/>
                  <a:gd name="T53" fmla="*/ 248 h 512"/>
                  <a:gd name="T54" fmla="*/ 248 w 512"/>
                  <a:gd name="T55" fmla="*/ 99 h 512"/>
                  <a:gd name="T56" fmla="*/ 263 w 512"/>
                  <a:gd name="T57" fmla="*/ 99 h 512"/>
                  <a:gd name="T58" fmla="*/ 263 w 512"/>
                  <a:gd name="T59" fmla="*/ 114 h 512"/>
                  <a:gd name="T60" fmla="*/ 121 w 512"/>
                  <a:gd name="T61" fmla="*/ 256 h 512"/>
                  <a:gd name="T62" fmla="*/ 263 w 512"/>
                  <a:gd name="T63" fmla="*/ 39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56" y="490"/>
                    </a:moveTo>
                    <a:cubicBezTo>
                      <a:pt x="126" y="490"/>
                      <a:pt x="21" y="385"/>
                      <a:pt x="21" y="256"/>
                    </a:cubicBezTo>
                    <a:cubicBezTo>
                      <a:pt x="21" y="126"/>
                      <a:pt x="126" y="21"/>
                      <a:pt x="256" y="21"/>
                    </a:cubicBezTo>
                    <a:cubicBezTo>
                      <a:pt x="385" y="21"/>
                      <a:pt x="490" y="126"/>
                      <a:pt x="490" y="256"/>
                    </a:cubicBezTo>
                    <a:cubicBezTo>
                      <a:pt x="490" y="385"/>
                      <a:pt x="385" y="490"/>
                      <a:pt x="256" y="490"/>
                    </a:cubicBezTo>
                    <a:close/>
                    <a:moveTo>
                      <a:pt x="370" y="397"/>
                    </a:moveTo>
                    <a:cubicBezTo>
                      <a:pt x="374" y="402"/>
                      <a:pt x="374" y="408"/>
                      <a:pt x="370" y="413"/>
                    </a:cubicBezTo>
                    <a:cubicBezTo>
                      <a:pt x="368" y="415"/>
                      <a:pt x="365" y="416"/>
                      <a:pt x="362" y="416"/>
                    </a:cubicBezTo>
                    <a:cubicBezTo>
                      <a:pt x="360" y="416"/>
                      <a:pt x="357" y="415"/>
                      <a:pt x="355" y="413"/>
                    </a:cubicBezTo>
                    <a:cubicBezTo>
                      <a:pt x="205" y="263"/>
                      <a:pt x="205" y="263"/>
                      <a:pt x="205" y="263"/>
                    </a:cubicBezTo>
                    <a:cubicBezTo>
                      <a:pt x="201" y="259"/>
                      <a:pt x="201" y="252"/>
                      <a:pt x="205" y="248"/>
                    </a:cubicBezTo>
                    <a:cubicBezTo>
                      <a:pt x="355" y="99"/>
                      <a:pt x="355" y="99"/>
                      <a:pt x="355" y="99"/>
                    </a:cubicBezTo>
                    <a:cubicBezTo>
                      <a:pt x="359" y="95"/>
                      <a:pt x="366" y="95"/>
                      <a:pt x="370" y="99"/>
                    </a:cubicBezTo>
                    <a:cubicBezTo>
                      <a:pt x="374" y="103"/>
                      <a:pt x="374" y="110"/>
                      <a:pt x="370" y="114"/>
                    </a:cubicBezTo>
                    <a:cubicBezTo>
                      <a:pt x="228" y="256"/>
                      <a:pt x="228" y="256"/>
                      <a:pt x="228" y="256"/>
                    </a:cubicBezTo>
                    <a:lnTo>
                      <a:pt x="370" y="397"/>
                    </a:lnTo>
                    <a:close/>
                    <a:moveTo>
                      <a:pt x="263" y="397"/>
                    </a:moveTo>
                    <a:cubicBezTo>
                      <a:pt x="267" y="402"/>
                      <a:pt x="267" y="408"/>
                      <a:pt x="263" y="413"/>
                    </a:cubicBezTo>
                    <a:cubicBezTo>
                      <a:pt x="261" y="415"/>
                      <a:pt x="258" y="416"/>
                      <a:pt x="256" y="416"/>
                    </a:cubicBezTo>
                    <a:cubicBezTo>
                      <a:pt x="253" y="416"/>
                      <a:pt x="250" y="415"/>
                      <a:pt x="248" y="413"/>
                    </a:cubicBezTo>
                    <a:cubicBezTo>
                      <a:pt x="99" y="263"/>
                      <a:pt x="99" y="263"/>
                      <a:pt x="99" y="263"/>
                    </a:cubicBezTo>
                    <a:cubicBezTo>
                      <a:pt x="95" y="259"/>
                      <a:pt x="95" y="252"/>
                      <a:pt x="99" y="248"/>
                    </a:cubicBezTo>
                    <a:cubicBezTo>
                      <a:pt x="248" y="99"/>
                      <a:pt x="248" y="99"/>
                      <a:pt x="248" y="99"/>
                    </a:cubicBezTo>
                    <a:cubicBezTo>
                      <a:pt x="252" y="95"/>
                      <a:pt x="259" y="95"/>
                      <a:pt x="263" y="99"/>
                    </a:cubicBezTo>
                    <a:cubicBezTo>
                      <a:pt x="267" y="103"/>
                      <a:pt x="267" y="110"/>
                      <a:pt x="263" y="114"/>
                    </a:cubicBezTo>
                    <a:cubicBezTo>
                      <a:pt x="121" y="256"/>
                      <a:pt x="121" y="256"/>
                      <a:pt x="121" y="256"/>
                    </a:cubicBezTo>
                    <a:lnTo>
                      <a:pt x="263" y="39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aphicFrame>
        <p:nvGraphicFramePr>
          <p:cNvPr id="21" name="Table 20">
            <a:extLst>
              <a:ext uri="{FF2B5EF4-FFF2-40B4-BE49-F238E27FC236}">
                <a16:creationId xmlns:a16="http://schemas.microsoft.com/office/drawing/2014/main" id="{92AACC3F-B6B3-CB41-9B6A-5174E8310815}"/>
              </a:ext>
            </a:extLst>
          </p:cNvPr>
          <p:cNvGraphicFramePr>
            <a:graphicFrameLocks noGrp="1"/>
          </p:cNvGraphicFramePr>
          <p:nvPr>
            <p:extLst>
              <p:ext uri="{D42A27DB-BD31-4B8C-83A1-F6EECF244321}">
                <p14:modId xmlns:p14="http://schemas.microsoft.com/office/powerpoint/2010/main" val="1708735836"/>
              </p:ext>
            </p:extLst>
          </p:nvPr>
        </p:nvGraphicFramePr>
        <p:xfrm>
          <a:off x="469903" y="1397316"/>
          <a:ext cx="6601946" cy="693420"/>
        </p:xfrm>
        <a:graphic>
          <a:graphicData uri="http://schemas.openxmlformats.org/drawingml/2006/table">
            <a:tbl>
              <a:tblPr firstRow="1" bandRow="1">
                <a:tableStyleId>{2D5ABB26-0587-4C30-8999-92F81FD0307C}</a:tableStyleId>
              </a:tblPr>
              <a:tblGrid>
                <a:gridCol w="2009777">
                  <a:extLst>
                    <a:ext uri="{9D8B030D-6E8A-4147-A177-3AD203B41FA5}">
                      <a16:colId xmlns:a16="http://schemas.microsoft.com/office/drawing/2014/main" val="20001"/>
                    </a:ext>
                  </a:extLst>
                </a:gridCol>
                <a:gridCol w="2524717">
                  <a:extLst>
                    <a:ext uri="{9D8B030D-6E8A-4147-A177-3AD203B41FA5}">
                      <a16:colId xmlns:a16="http://schemas.microsoft.com/office/drawing/2014/main" val="20002"/>
                    </a:ext>
                  </a:extLst>
                </a:gridCol>
                <a:gridCol w="2067452">
                  <a:extLst>
                    <a:ext uri="{9D8B030D-6E8A-4147-A177-3AD203B41FA5}">
                      <a16:colId xmlns:a16="http://schemas.microsoft.com/office/drawing/2014/main" val="20003"/>
                    </a:ext>
                  </a:extLst>
                </a:gridCol>
              </a:tblGrid>
              <a:tr h="163421">
                <a:tc>
                  <a:txBody>
                    <a:bodyPr/>
                    <a:lstStyle/>
                    <a:p>
                      <a:pPr>
                        <a:spcAft>
                          <a:spcPts val="0"/>
                        </a:spcAft>
                      </a:pPr>
                      <a:r>
                        <a:rPr lang="en-US" sz="900" b="1">
                          <a:solidFill>
                            <a:schemeClr val="bg1"/>
                          </a:solidFill>
                          <a:effectLst/>
                          <a:latin typeface="+mj-lt"/>
                          <a:ea typeface="ＭＳ 明朝"/>
                          <a:cs typeface="Times New Roman"/>
                        </a:rPr>
                        <a:t>Description</a:t>
                      </a:r>
                    </a:p>
                  </a:txBody>
                  <a:tcPr marL="68580" marR="68580" marT="36195" marB="36195"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28575" cap="flat" cmpd="sng" algn="ctr">
                      <a:no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pPr marL="0" marR="0" lvl="0" indent="0" algn="l" defTabSz="1219170" rtl="0" eaLnBrk="1" fontAlgn="auto" latinLnBrk="0" hangingPunct="1">
                        <a:lnSpc>
                          <a:spcPct val="100000"/>
                        </a:lnSpc>
                        <a:spcBef>
                          <a:spcPts val="0"/>
                        </a:spcBef>
                        <a:spcAft>
                          <a:spcPts val="0"/>
                        </a:spcAft>
                        <a:buClrTx/>
                        <a:buSzTx/>
                        <a:buFontTx/>
                        <a:buNone/>
                        <a:tabLst>
                          <a:tab pos="55880" algn="l"/>
                        </a:tabLst>
                        <a:defRPr/>
                      </a:pPr>
                      <a:r>
                        <a:rPr lang="en-US" sz="900" b="1" kern="1200">
                          <a:solidFill>
                            <a:schemeClr val="bg1"/>
                          </a:solidFill>
                          <a:effectLst/>
                          <a:latin typeface="+mn-lt"/>
                          <a:ea typeface="+mn-ea"/>
                          <a:cs typeface="+mn-cs"/>
                        </a:rPr>
                        <a:t>Practice</a:t>
                      </a:r>
                      <a:r>
                        <a:rPr lang="en-US" sz="900" b="1">
                          <a:solidFill>
                            <a:schemeClr val="bg1"/>
                          </a:solidFill>
                          <a:effectLst/>
                        </a:rPr>
                        <a:t> </a:t>
                      </a:r>
                      <a:endParaRPr lang="en-US" sz="900" b="1">
                        <a:solidFill>
                          <a:schemeClr val="bg1"/>
                        </a:solidFill>
                      </a:endParaRPr>
                    </a:p>
                  </a:txBody>
                  <a:tcPr marL="68580" marR="68580" marT="36195" marB="36195">
                    <a:lnL w="9525" cap="flat" cmpd="sng" algn="ctr">
                      <a:noFill/>
                      <a:prstDash val="solid"/>
                      <a:round/>
                      <a:headEnd type="none" w="med" len="med"/>
                      <a:tailEnd type="none" w="med" len="med"/>
                    </a:lnL>
                    <a:lnR w="9525" cap="flat" cmpd="sng" algn="ctr">
                      <a:noFill/>
                      <a:prstDash val="solid"/>
                      <a:round/>
                      <a:headEnd type="none" w="med" len="med"/>
                      <a:tailEnd type="none" w="med" len="med"/>
                    </a:lnR>
                    <a:lnT w="28575" cap="flat" cmpd="sng" algn="ctr">
                      <a:no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900" b="1" kern="1200">
                          <a:solidFill>
                            <a:schemeClr val="bg1"/>
                          </a:solidFill>
                          <a:effectLst/>
                          <a:latin typeface="+mn-lt"/>
                          <a:ea typeface="+mn-ea"/>
                          <a:cs typeface="+mn-cs"/>
                        </a:rPr>
                        <a:t>Name of Standard / Product</a:t>
                      </a:r>
                      <a:r>
                        <a:rPr lang="en-US" sz="900" b="1">
                          <a:solidFill>
                            <a:schemeClr val="bg1"/>
                          </a:solidFill>
                          <a:effectLst/>
                        </a:rPr>
                        <a:t> </a:t>
                      </a:r>
                      <a:endParaRPr lang="en-US" sz="900" b="1">
                        <a:solidFill>
                          <a:schemeClr val="bg1"/>
                        </a:solidFill>
                      </a:endParaRPr>
                    </a:p>
                  </a:txBody>
                  <a:tcPr marL="68580" marR="68580" marT="36195" marB="36195">
                    <a:lnL w="9525"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no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43B02A"/>
                    </a:solidFill>
                  </a:tcPr>
                </a:tc>
                <a:extLst>
                  <a:ext uri="{0D108BD9-81ED-4DB2-BD59-A6C34878D82A}">
                    <a16:rowId xmlns:a16="http://schemas.microsoft.com/office/drawing/2014/main" val="10000"/>
                  </a:ext>
                </a:extLst>
              </a:tr>
              <a:tr h="477610">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900"/>
                        <a:t>Provides the overall architecture blueprint for the application.</a:t>
                      </a:r>
                    </a:p>
                    <a:p>
                      <a:pPr>
                        <a:spcAft>
                          <a:spcPts val="0"/>
                        </a:spcAft>
                      </a:pPr>
                      <a:endParaRPr lang="en-US" sz="900">
                        <a:effectLst/>
                        <a:latin typeface="+mj-lt"/>
                        <a:ea typeface="ＭＳ 明朝"/>
                        <a:cs typeface="Times New Roman"/>
                      </a:endParaRPr>
                    </a:p>
                  </a:txBody>
                  <a:tcPr marL="68580" marR="68580" marT="36195" marB="36195"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900"/>
                        <a:t>Architecture Practice</a:t>
                      </a:r>
                    </a:p>
                  </a:txBody>
                  <a:tcPr marL="68580" marR="68580" marT="36195" marB="36195">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900"/>
                        <a:t>Proposed Architecture</a:t>
                      </a:r>
                    </a:p>
                  </a:txBody>
                  <a:tcPr marL="68580" marR="68580" marT="36195" marB="36195">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bl>
          </a:graphicData>
        </a:graphic>
      </p:graphicFrame>
      <p:graphicFrame>
        <p:nvGraphicFramePr>
          <p:cNvPr id="14" name="Table 13">
            <a:extLst>
              <a:ext uri="{FF2B5EF4-FFF2-40B4-BE49-F238E27FC236}">
                <a16:creationId xmlns:a16="http://schemas.microsoft.com/office/drawing/2014/main" id="{65156DB9-B0F1-4AF8-9955-16A12267CC4F}"/>
              </a:ext>
            </a:extLst>
          </p:cNvPr>
          <p:cNvGraphicFramePr>
            <a:graphicFrameLocks noGrp="1"/>
          </p:cNvGraphicFramePr>
          <p:nvPr>
            <p:extLst>
              <p:ext uri="{D42A27DB-BD31-4B8C-83A1-F6EECF244321}">
                <p14:modId xmlns:p14="http://schemas.microsoft.com/office/powerpoint/2010/main" val="1165881687"/>
              </p:ext>
            </p:extLst>
          </p:nvPr>
        </p:nvGraphicFramePr>
        <p:xfrm>
          <a:off x="469900" y="2440209"/>
          <a:ext cx="6585820" cy="2121886"/>
        </p:xfrm>
        <a:graphic>
          <a:graphicData uri="http://schemas.openxmlformats.org/drawingml/2006/table">
            <a:tbl>
              <a:tblPr firstRow="1" bandRow="1">
                <a:tableStyleId>{2D5ABB26-0587-4C30-8999-92F81FD0307C}</a:tableStyleId>
              </a:tblPr>
              <a:tblGrid>
                <a:gridCol w="1002690">
                  <a:extLst>
                    <a:ext uri="{9D8B030D-6E8A-4147-A177-3AD203B41FA5}">
                      <a16:colId xmlns:a16="http://schemas.microsoft.com/office/drawing/2014/main" val="20000"/>
                    </a:ext>
                  </a:extLst>
                </a:gridCol>
                <a:gridCol w="1131738">
                  <a:extLst>
                    <a:ext uri="{9D8B030D-6E8A-4147-A177-3AD203B41FA5}">
                      <a16:colId xmlns:a16="http://schemas.microsoft.com/office/drawing/2014/main" val="20001"/>
                    </a:ext>
                  </a:extLst>
                </a:gridCol>
                <a:gridCol w="2447324">
                  <a:extLst>
                    <a:ext uri="{9D8B030D-6E8A-4147-A177-3AD203B41FA5}">
                      <a16:colId xmlns:a16="http://schemas.microsoft.com/office/drawing/2014/main" val="20002"/>
                    </a:ext>
                  </a:extLst>
                </a:gridCol>
                <a:gridCol w="2004068">
                  <a:extLst>
                    <a:ext uri="{9D8B030D-6E8A-4147-A177-3AD203B41FA5}">
                      <a16:colId xmlns:a16="http://schemas.microsoft.com/office/drawing/2014/main" val="20003"/>
                    </a:ext>
                  </a:extLst>
                </a:gridCol>
              </a:tblGrid>
              <a:tr h="239667">
                <a:tc>
                  <a:txBody>
                    <a:bodyPr/>
                    <a:lstStyle/>
                    <a:p>
                      <a:pPr>
                        <a:spcAft>
                          <a:spcPts val="0"/>
                        </a:spcAft>
                      </a:pPr>
                      <a:r>
                        <a:rPr lang="en-US" sz="900" b="1">
                          <a:solidFill>
                            <a:schemeClr val="bg1"/>
                          </a:solidFill>
                          <a:effectLst/>
                          <a:latin typeface="+mj-lt"/>
                          <a:ea typeface="ＭＳ 明朝"/>
                          <a:cs typeface="Times New Roman"/>
                        </a:rPr>
                        <a:t>Version</a:t>
                      </a:r>
                    </a:p>
                  </a:txBody>
                  <a:tcPr marL="68580" marR="68580" marT="36195" marB="36195" anchor="ctr">
                    <a:lnL w="12700" cap="flat" cmpd="sng" algn="ctr">
                      <a:noFill/>
                      <a:prstDash val="solid"/>
                      <a:round/>
                      <a:headEnd type="none" w="med" len="med"/>
                      <a:tailEnd type="none" w="med" len="med"/>
                    </a:lnL>
                    <a:lnR w="9525" cap="flat" cmpd="sng" algn="ctr">
                      <a:noFill/>
                      <a:prstDash val="solid"/>
                      <a:round/>
                      <a:headEnd type="none" w="med" len="med"/>
                      <a:tailEnd type="none" w="med" len="med"/>
                    </a:lnR>
                    <a:lnT w="2857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pPr>
                        <a:spcAft>
                          <a:spcPts val="0"/>
                        </a:spcAft>
                      </a:pPr>
                      <a:r>
                        <a:rPr lang="en-US" sz="900" b="1" dirty="0">
                          <a:solidFill>
                            <a:schemeClr val="bg1"/>
                          </a:solidFill>
                          <a:effectLst/>
                          <a:latin typeface="+mj-lt"/>
                          <a:ea typeface="ＭＳ 明朝"/>
                          <a:cs typeface="Times New Roman"/>
                        </a:rPr>
                        <a:t>Date</a:t>
                      </a:r>
                    </a:p>
                  </a:txBody>
                  <a:tcPr marL="68580" marR="68580" marT="36195" marB="36195"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2857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pPr>
                        <a:spcAft>
                          <a:spcPts val="0"/>
                        </a:spcAft>
                        <a:tabLst>
                          <a:tab pos="55880" algn="l"/>
                        </a:tabLst>
                      </a:pPr>
                      <a:r>
                        <a:rPr lang="en-US" sz="900" b="1">
                          <a:solidFill>
                            <a:schemeClr val="bg1"/>
                          </a:solidFill>
                          <a:effectLst/>
                          <a:latin typeface="+mj-lt"/>
                          <a:ea typeface="ＭＳ 明朝"/>
                          <a:cs typeface="Times New Roman"/>
                        </a:rPr>
                        <a:t>Additions/Modifications</a:t>
                      </a:r>
                    </a:p>
                  </a:txBody>
                  <a:tcPr marL="68580" marR="68580" marT="36195" marB="36195">
                    <a:lnL w="9525" cap="flat" cmpd="sng" algn="ctr">
                      <a:noFill/>
                      <a:prstDash val="solid"/>
                      <a:round/>
                      <a:headEnd type="none" w="med" len="med"/>
                      <a:tailEnd type="none" w="med" len="med"/>
                    </a:lnL>
                    <a:lnR w="9525" cap="flat" cmpd="sng" algn="ctr">
                      <a:noFill/>
                      <a:prstDash val="solid"/>
                      <a:round/>
                      <a:headEnd type="none" w="med" len="med"/>
                      <a:tailEnd type="none" w="med" len="med"/>
                    </a:lnR>
                    <a:lnT w="2857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pPr>
                        <a:spcAft>
                          <a:spcPts val="0"/>
                        </a:spcAft>
                      </a:pPr>
                      <a:r>
                        <a:rPr lang="en-US" sz="900" b="1">
                          <a:solidFill>
                            <a:schemeClr val="bg1"/>
                          </a:solidFill>
                          <a:effectLst/>
                          <a:latin typeface="+mj-lt"/>
                          <a:ea typeface="ＭＳ 明朝"/>
                          <a:cs typeface="Times New Roman"/>
                        </a:rPr>
                        <a:t>Prepared/Revised by</a:t>
                      </a:r>
                    </a:p>
                  </a:txBody>
                  <a:tcPr marL="68580" marR="68580" marT="36195" marB="36195">
                    <a:lnL w="9525"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43B02A"/>
                    </a:solidFill>
                  </a:tcPr>
                </a:tc>
                <a:extLst>
                  <a:ext uri="{0D108BD9-81ED-4DB2-BD59-A6C34878D82A}">
                    <a16:rowId xmlns:a16="http://schemas.microsoft.com/office/drawing/2014/main" val="10000"/>
                  </a:ext>
                </a:extLst>
              </a:tr>
              <a:tr h="553412">
                <a:tc>
                  <a:txBody>
                    <a:bodyPr/>
                    <a:lstStyle/>
                    <a:p>
                      <a:pPr>
                        <a:spcAft>
                          <a:spcPts val="0"/>
                        </a:spcAft>
                      </a:pPr>
                      <a:r>
                        <a:rPr lang="en-US" sz="900">
                          <a:effectLst/>
                          <a:latin typeface="+mj-lt"/>
                          <a:ea typeface="ＭＳ 明朝"/>
                          <a:cs typeface="Times New Roman"/>
                        </a:rPr>
                        <a:t>5.0</a:t>
                      </a:r>
                    </a:p>
                  </a:txBody>
                  <a:tcPr marL="68580" marR="68580" marT="36195" marB="36195" anchor="ctr">
                    <a:lnL w="12700" cap="flat" cmpd="sng" algn="ctr">
                      <a:no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en-US" sz="900">
                          <a:effectLst/>
                          <a:latin typeface="+mj-lt"/>
                          <a:ea typeface="ＭＳ 明朝"/>
                          <a:cs typeface="Times New Roman"/>
                        </a:rPr>
                        <a:t>12/1/2020​</a:t>
                      </a:r>
                    </a:p>
                  </a:txBody>
                  <a:tcPr marL="68580" marR="68580" marT="36195" marB="36195"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en-US" sz="900">
                          <a:effectLst/>
                          <a:latin typeface="+mj-lt"/>
                          <a:ea typeface="ＭＳ 明朝"/>
                          <a:cs typeface="Times New Roman"/>
                        </a:rPr>
                        <a:t>RADC Data Archival Process, Omnia Integration Design, Working Paper Transition</a:t>
                      </a:r>
                    </a:p>
                  </a:txBody>
                  <a:tcPr marL="68580" marR="68580" marT="36195" marB="36195">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spcAft>
                          <a:spcPts val="0"/>
                        </a:spcAft>
                      </a:pPr>
                      <a:r>
                        <a:rPr lang="en-US" sz="900">
                          <a:effectLst/>
                          <a:latin typeface="+mj-lt"/>
                          <a:ea typeface="ＭＳ 明朝"/>
                          <a:cs typeface="Times New Roman"/>
                        </a:rPr>
                        <a:t>Jignesh Patel</a:t>
                      </a:r>
                    </a:p>
                  </a:txBody>
                  <a:tcPr marL="68580" marR="68580" marT="36195" marB="36195">
                    <a:lnL w="9525" cap="flat" cmpd="sng" algn="ctr">
                      <a:solidFill>
                        <a:schemeClr val="bg1">
                          <a:lumMod val="8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418327">
                <a:tc>
                  <a:txBody>
                    <a:bodyPr/>
                    <a:lstStyle/>
                    <a:p>
                      <a:pPr>
                        <a:spcAft>
                          <a:spcPts val="0"/>
                        </a:spcAft>
                      </a:pPr>
                      <a:r>
                        <a:rPr lang="en-US" sz="900" kern="1200">
                          <a:solidFill>
                            <a:schemeClr val="tx1"/>
                          </a:solidFill>
                          <a:effectLst/>
                          <a:latin typeface="+mj-lt"/>
                          <a:ea typeface="ＭＳ 明朝"/>
                          <a:cs typeface="Times New Roman"/>
                        </a:rPr>
                        <a:t>5.1</a:t>
                      </a:r>
                    </a:p>
                  </a:txBody>
                  <a:tcPr marL="68580" marR="68580" marT="36195" marB="36195" anchor="ctr">
                    <a:lnL w="12700" cap="flat" cmpd="sng" algn="ctr">
                      <a:no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900" kern="1200">
                          <a:solidFill>
                            <a:schemeClr val="tx1"/>
                          </a:solidFill>
                          <a:effectLst/>
                          <a:latin typeface="+mj-lt"/>
                          <a:ea typeface="ＭＳ 明朝"/>
                          <a:cs typeface="Times New Roman"/>
                        </a:rPr>
                        <a:t>6/24/2021</a:t>
                      </a:r>
                    </a:p>
                  </a:txBody>
                  <a:tcP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900" kern="1200">
                          <a:solidFill>
                            <a:schemeClr val="tx1"/>
                          </a:solidFill>
                          <a:effectLst/>
                          <a:latin typeface="+mj-lt"/>
                          <a:ea typeface="ＭＳ 明朝"/>
                          <a:cs typeface="Times New Roman"/>
                        </a:rPr>
                        <a:t>Business Value/Release Scope Updates, No architectural changes</a:t>
                      </a:r>
                    </a:p>
                  </a:txBody>
                  <a:tcP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lvl="0">
                        <a:buNone/>
                      </a:pPr>
                      <a:r>
                        <a:rPr lang="en-US" sz="900" kern="1200" noProof="0">
                          <a:solidFill>
                            <a:schemeClr val="tx1"/>
                          </a:solidFill>
                          <a:effectLst/>
                          <a:latin typeface="+mj-lt"/>
                          <a:ea typeface="ＭＳ 明朝"/>
                          <a:cs typeface="Times New Roman"/>
                        </a:rPr>
                        <a:t>Jignesh Patel</a:t>
                      </a:r>
                    </a:p>
                  </a:txBody>
                  <a:tcPr>
                    <a:lnL w="9525" cap="flat" cmpd="sng" algn="ctr">
                      <a:solidFill>
                        <a:schemeClr val="bg1">
                          <a:lumMod val="8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575200">
                <a:tc>
                  <a:txBody>
                    <a:bodyPr/>
                    <a:lstStyle/>
                    <a:p>
                      <a:pPr marL="0" algn="l" defTabSz="1219170" rtl="0" eaLnBrk="1" latinLnBrk="0" hangingPunct="1">
                        <a:spcAft>
                          <a:spcPts val="0"/>
                        </a:spcAft>
                      </a:pPr>
                      <a:r>
                        <a:rPr lang="en-US" sz="900" kern="1200">
                          <a:solidFill>
                            <a:schemeClr val="tx1"/>
                          </a:solidFill>
                          <a:effectLst/>
                          <a:latin typeface="+mj-lt"/>
                          <a:ea typeface="ＭＳ 明朝"/>
                          <a:cs typeface="Times New Roman"/>
                        </a:rPr>
                        <a:t>5.2</a:t>
                      </a:r>
                    </a:p>
                  </a:txBody>
                  <a:tcPr marL="68580" marR="68580" marT="36195" marB="36195" anchor="ctr">
                    <a:lnL w="12700" cap="flat" cmpd="sng" algn="ctr">
                      <a:no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1219170" rtl="0" eaLnBrk="1" latinLnBrk="0" hangingPunct="1"/>
                      <a:r>
                        <a:rPr lang="en-US" sz="900" kern="1200">
                          <a:solidFill>
                            <a:schemeClr val="tx1"/>
                          </a:solidFill>
                          <a:effectLst/>
                          <a:latin typeface="+mj-lt"/>
                          <a:ea typeface="ＭＳ 明朝"/>
                          <a:cs typeface="Times New Roman"/>
                        </a:rPr>
                        <a:t>7/27/2021</a:t>
                      </a:r>
                    </a:p>
                  </a:txBody>
                  <a:tcP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n-lt"/>
                          <a:ea typeface="ＭＳ 明朝"/>
                          <a:cs typeface="Times New Roman"/>
                        </a:rPr>
                        <a:t>Business Value/Release Scope Updates, Minor diagram corrections, No architectural changes</a:t>
                      </a:r>
                    </a:p>
                  </a:txBody>
                  <a:tcP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black"/>
                          </a:solidFill>
                          <a:effectLst/>
                          <a:uLnTx/>
                          <a:uFillTx/>
                          <a:latin typeface="+mn-lt"/>
                          <a:ea typeface="ＭＳ 明朝"/>
                          <a:cs typeface="Times New Roman"/>
                        </a:rPr>
                        <a:t>Jignesh Patel</a:t>
                      </a:r>
                    </a:p>
                  </a:txBody>
                  <a:tcPr>
                    <a:lnL w="9525" cap="flat" cmpd="sng" algn="ctr">
                      <a:solidFill>
                        <a:schemeClr val="bg1">
                          <a:lumMod val="8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244024">
                <a:tc>
                  <a:txBody>
                    <a:bodyPr/>
                    <a:lstStyle/>
                    <a:p>
                      <a:pPr>
                        <a:spcAft>
                          <a:spcPts val="0"/>
                        </a:spcAft>
                      </a:pPr>
                      <a:r>
                        <a:rPr lang="en-US" sz="900" dirty="0">
                          <a:effectLst/>
                          <a:latin typeface="+mj-lt"/>
                          <a:ea typeface="ＭＳ 明朝"/>
                          <a:cs typeface="Times New Roman"/>
                        </a:rPr>
                        <a:t>5.3</a:t>
                      </a:r>
                    </a:p>
                  </a:txBody>
                  <a:tcPr marL="68580" marR="68580" marT="36195" marB="36195" anchor="ctr">
                    <a:lnL w="12700" cap="flat" cmpd="sng" algn="ctr">
                      <a:no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800" dirty="0">
                          <a:latin typeface="+mj-lt"/>
                        </a:rPr>
                        <a:t>10/7/2021</a:t>
                      </a:r>
                    </a:p>
                  </a:txBody>
                  <a:tcP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kumimoji="0" lang="en-US" sz="800" b="0" i="0" u="none" strike="noStrike" kern="1200" cap="none" spc="0" normalizeH="0" baseline="0" noProof="0" dirty="0">
                          <a:ln>
                            <a:noFill/>
                          </a:ln>
                          <a:solidFill>
                            <a:prstClr val="black"/>
                          </a:solidFill>
                          <a:effectLst/>
                          <a:uLnTx/>
                          <a:uFillTx/>
                          <a:latin typeface="+mn-lt"/>
                          <a:ea typeface="ＭＳ 明朝"/>
                          <a:cs typeface="Times New Roman"/>
                        </a:rPr>
                        <a:t>Business Value/Release Scope Updates, Minor corrections</a:t>
                      </a:r>
                      <a:endParaRPr lang="en-US" sz="800" dirty="0">
                        <a:latin typeface="+mj-lt"/>
                      </a:endParaRPr>
                    </a:p>
                  </a:txBody>
                  <a:tcP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800" dirty="0">
                          <a:latin typeface="+mj-lt"/>
                        </a:rPr>
                        <a:t>Jignesh Patel</a:t>
                      </a:r>
                    </a:p>
                  </a:txBody>
                  <a:tcPr>
                    <a:lnL w="9525" cap="flat" cmpd="sng" algn="ctr">
                      <a:solidFill>
                        <a:schemeClr val="bg1">
                          <a:lumMod val="8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bl>
          </a:graphicData>
        </a:graphic>
      </p:graphicFrame>
      <p:graphicFrame>
        <p:nvGraphicFramePr>
          <p:cNvPr id="17" name="Table 16">
            <a:extLst>
              <a:ext uri="{FF2B5EF4-FFF2-40B4-BE49-F238E27FC236}">
                <a16:creationId xmlns:a16="http://schemas.microsoft.com/office/drawing/2014/main" id="{62701C78-2796-4039-9E05-6354F05A7C41}"/>
              </a:ext>
            </a:extLst>
          </p:cNvPr>
          <p:cNvGraphicFramePr>
            <a:graphicFrameLocks noGrp="1"/>
          </p:cNvGraphicFramePr>
          <p:nvPr>
            <p:extLst>
              <p:ext uri="{D42A27DB-BD31-4B8C-83A1-F6EECF244321}">
                <p14:modId xmlns:p14="http://schemas.microsoft.com/office/powerpoint/2010/main" val="1799266713"/>
              </p:ext>
            </p:extLst>
          </p:nvPr>
        </p:nvGraphicFramePr>
        <p:xfrm>
          <a:off x="469900" y="5293032"/>
          <a:ext cx="6601951" cy="1066800"/>
        </p:xfrm>
        <a:graphic>
          <a:graphicData uri="http://schemas.openxmlformats.org/drawingml/2006/table">
            <a:tbl>
              <a:tblPr firstRow="1" bandRow="1">
                <a:tableStyleId>{2D5ABB26-0587-4C30-8999-92F81FD0307C}</a:tableStyleId>
              </a:tblPr>
              <a:tblGrid>
                <a:gridCol w="984063">
                  <a:extLst>
                    <a:ext uri="{9D8B030D-6E8A-4147-A177-3AD203B41FA5}">
                      <a16:colId xmlns:a16="http://schemas.microsoft.com/office/drawing/2014/main" val="20000"/>
                    </a:ext>
                  </a:extLst>
                </a:gridCol>
                <a:gridCol w="1138785">
                  <a:extLst>
                    <a:ext uri="{9D8B030D-6E8A-4147-A177-3AD203B41FA5}">
                      <a16:colId xmlns:a16="http://schemas.microsoft.com/office/drawing/2014/main" val="20001"/>
                    </a:ext>
                  </a:extLst>
                </a:gridCol>
                <a:gridCol w="2462559">
                  <a:extLst>
                    <a:ext uri="{9D8B030D-6E8A-4147-A177-3AD203B41FA5}">
                      <a16:colId xmlns:a16="http://schemas.microsoft.com/office/drawing/2014/main" val="20002"/>
                    </a:ext>
                  </a:extLst>
                </a:gridCol>
                <a:gridCol w="2016544">
                  <a:extLst>
                    <a:ext uri="{9D8B030D-6E8A-4147-A177-3AD203B41FA5}">
                      <a16:colId xmlns:a16="http://schemas.microsoft.com/office/drawing/2014/main" val="20003"/>
                    </a:ext>
                  </a:extLst>
                </a:gridCol>
              </a:tblGrid>
              <a:tr h="153106">
                <a:tc>
                  <a:txBody>
                    <a:bodyPr/>
                    <a:lstStyle/>
                    <a:p>
                      <a:pPr>
                        <a:spcAft>
                          <a:spcPts val="0"/>
                        </a:spcAft>
                      </a:pPr>
                      <a:r>
                        <a:rPr lang="en-US" sz="900" b="1">
                          <a:solidFill>
                            <a:schemeClr val="bg1"/>
                          </a:solidFill>
                          <a:effectLst/>
                          <a:latin typeface="+mj-lt"/>
                          <a:ea typeface="ＭＳ 明朝"/>
                          <a:cs typeface="Times New Roman"/>
                        </a:rPr>
                        <a:t>Version</a:t>
                      </a:r>
                    </a:p>
                  </a:txBody>
                  <a:tcPr marL="68580" marR="68580" marT="36195" marB="36195" anchor="ctr">
                    <a:lnL w="12700" cap="flat" cmpd="sng" algn="ctr">
                      <a:noFill/>
                      <a:prstDash val="solid"/>
                      <a:round/>
                      <a:headEnd type="none" w="med" len="med"/>
                      <a:tailEnd type="none" w="med" len="med"/>
                    </a:lnL>
                    <a:lnR w="9525" cap="flat" cmpd="sng" algn="ctr">
                      <a:noFill/>
                      <a:prstDash val="solid"/>
                      <a:round/>
                      <a:headEnd type="none" w="med" len="med"/>
                      <a:tailEnd type="none" w="med" len="med"/>
                    </a:lnR>
                    <a:lnT w="2857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pPr>
                        <a:spcAft>
                          <a:spcPts val="0"/>
                        </a:spcAft>
                      </a:pPr>
                      <a:r>
                        <a:rPr lang="en-US" sz="900" b="1" dirty="0">
                          <a:solidFill>
                            <a:schemeClr val="bg1"/>
                          </a:solidFill>
                          <a:effectLst/>
                          <a:latin typeface="+mj-lt"/>
                          <a:ea typeface="ＭＳ 明朝"/>
                          <a:cs typeface="Times New Roman"/>
                        </a:rPr>
                        <a:t>Date</a:t>
                      </a:r>
                    </a:p>
                  </a:txBody>
                  <a:tcPr marL="68580" marR="68580" marT="36195" marB="36195" anchor="ctr">
                    <a:lnL w="9525" cap="flat" cmpd="sng" algn="ctr">
                      <a:noFill/>
                      <a:prstDash val="solid"/>
                      <a:round/>
                      <a:headEnd type="none" w="med" len="med"/>
                      <a:tailEnd type="none" w="med" len="med"/>
                    </a:lnL>
                    <a:lnR w="9525" cap="flat" cmpd="sng" algn="ctr">
                      <a:noFill/>
                      <a:prstDash val="solid"/>
                      <a:round/>
                      <a:headEnd type="none" w="med" len="med"/>
                      <a:tailEnd type="none" w="med" len="med"/>
                    </a:lnR>
                    <a:lnT w="2857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pPr>
                        <a:spcAft>
                          <a:spcPts val="0"/>
                        </a:spcAft>
                        <a:tabLst>
                          <a:tab pos="55880" algn="l"/>
                        </a:tabLst>
                      </a:pPr>
                      <a:r>
                        <a:rPr lang="en-US" sz="900" b="1">
                          <a:solidFill>
                            <a:schemeClr val="bg1"/>
                          </a:solidFill>
                          <a:effectLst/>
                          <a:latin typeface="+mj-lt"/>
                          <a:ea typeface="ＭＳ 明朝"/>
                          <a:cs typeface="Times New Roman"/>
                        </a:rPr>
                        <a:t>Notes</a:t>
                      </a:r>
                    </a:p>
                  </a:txBody>
                  <a:tcPr marL="68580" marR="68580" marT="36195" marB="36195">
                    <a:lnL w="9525" cap="flat" cmpd="sng" algn="ctr">
                      <a:noFill/>
                      <a:prstDash val="solid"/>
                      <a:round/>
                      <a:headEnd type="none" w="med" len="med"/>
                      <a:tailEnd type="none" w="med" len="med"/>
                    </a:lnL>
                    <a:lnR w="9525" cap="flat" cmpd="sng" algn="ctr">
                      <a:noFill/>
                      <a:prstDash val="solid"/>
                      <a:round/>
                      <a:headEnd type="none" w="med" len="med"/>
                      <a:tailEnd type="none" w="med" len="med"/>
                    </a:lnR>
                    <a:lnT w="2857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pPr>
                        <a:spcAft>
                          <a:spcPts val="0"/>
                        </a:spcAft>
                      </a:pPr>
                      <a:r>
                        <a:rPr lang="en-US" sz="900" b="1">
                          <a:solidFill>
                            <a:schemeClr val="bg1"/>
                          </a:solidFill>
                          <a:effectLst/>
                          <a:latin typeface="+mj-lt"/>
                          <a:ea typeface="ＭＳ 明朝"/>
                          <a:cs typeface="Times New Roman"/>
                        </a:rPr>
                        <a:t>Approved by/Reviewed by</a:t>
                      </a:r>
                    </a:p>
                  </a:txBody>
                  <a:tcPr marL="68580" marR="68580" marT="36195" marB="36195">
                    <a:lnL w="9525"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43B02A"/>
                    </a:solidFill>
                  </a:tcPr>
                </a:tc>
                <a:extLst>
                  <a:ext uri="{0D108BD9-81ED-4DB2-BD59-A6C34878D82A}">
                    <a16:rowId xmlns:a16="http://schemas.microsoft.com/office/drawing/2014/main" val="10000"/>
                  </a:ext>
                </a:extLst>
              </a:tr>
              <a:tr h="153106">
                <a:tc>
                  <a:txBody>
                    <a:bodyPr/>
                    <a:lstStyle/>
                    <a:p>
                      <a:pPr marL="0" algn="l" defTabSz="1219170" rtl="0" eaLnBrk="1" fontAlgn="base" latinLnBrk="0" hangingPunct="1">
                        <a:spcAft>
                          <a:spcPts val="0"/>
                        </a:spcAft>
                      </a:pPr>
                      <a:r>
                        <a:rPr lang="en-US" sz="900" kern="1200">
                          <a:solidFill>
                            <a:schemeClr val="tx1"/>
                          </a:solidFill>
                          <a:effectLst/>
                          <a:latin typeface="+mj-lt"/>
                          <a:ea typeface="ＭＳ 明朝"/>
                          <a:cs typeface="Times New Roman"/>
                        </a:rPr>
                        <a:t>5.0​</a:t>
                      </a:r>
                    </a:p>
                  </a:txBody>
                  <a:tcPr anchor="ctr">
                    <a:lnL w="12700" cap="flat" cmpd="sng" algn="ctr">
                      <a:no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1219170" rtl="0" eaLnBrk="1" fontAlgn="base" latinLnBrk="0" hangingPunct="1">
                        <a:spcAft>
                          <a:spcPts val="0"/>
                        </a:spcAft>
                      </a:pPr>
                      <a:r>
                        <a:rPr lang="en-US" sz="900" kern="1200">
                          <a:solidFill>
                            <a:schemeClr val="tx1"/>
                          </a:solidFill>
                          <a:effectLst/>
                          <a:latin typeface="+mj-lt"/>
                          <a:ea typeface="ＭＳ 明朝"/>
                          <a:cs typeface="Times New Roman"/>
                        </a:rPr>
                        <a:t>3/1/2021​</a:t>
                      </a:r>
                    </a:p>
                  </a:txBody>
                  <a:tcPr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1219170" rtl="0" eaLnBrk="1" fontAlgn="base" latinLnBrk="0" hangingPunct="1">
                        <a:spcAft>
                          <a:spcPts val="0"/>
                        </a:spcAft>
                      </a:pPr>
                      <a:r>
                        <a:rPr lang="en-US" sz="900" kern="1200">
                          <a:solidFill>
                            <a:schemeClr val="tx1"/>
                          </a:solidFill>
                          <a:effectLst/>
                          <a:latin typeface="+mj-lt"/>
                          <a:ea typeface="ＭＳ 明朝"/>
                          <a:cs typeface="Times New Roman"/>
                        </a:rPr>
                        <a:t>Reviewed, one update​</a:t>
                      </a:r>
                    </a:p>
                  </a:txBody>
                  <a:tcPr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1219170" rtl="0" eaLnBrk="1" fontAlgn="base" latinLnBrk="0" hangingPunct="1">
                        <a:spcAft>
                          <a:spcPts val="0"/>
                        </a:spcAft>
                      </a:pPr>
                      <a:r>
                        <a:rPr lang="en-US" sz="900" kern="1200">
                          <a:solidFill>
                            <a:schemeClr val="tx1"/>
                          </a:solidFill>
                          <a:effectLst/>
                          <a:latin typeface="+mj-lt"/>
                          <a:ea typeface="ＭＳ 明朝"/>
                          <a:cs typeface="Times New Roman"/>
                        </a:rPr>
                        <a:t>Janine Kutas-Hille​</a:t>
                      </a:r>
                    </a:p>
                  </a:txBody>
                  <a:tcPr>
                    <a:lnL w="9525" cap="flat" cmpd="sng" algn="ctr">
                      <a:solidFill>
                        <a:schemeClr val="bg1">
                          <a:lumMod val="8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153106">
                <a:tc>
                  <a:txBody>
                    <a:bodyPr/>
                    <a:lstStyle/>
                    <a:p>
                      <a:pPr marL="0" lvl="0" algn="l" defTabSz="1219170" rtl="0" eaLnBrk="1" latinLnBrk="0" hangingPunct="1">
                        <a:spcAft>
                          <a:spcPts val="0"/>
                        </a:spcAft>
                        <a:buNone/>
                      </a:pPr>
                      <a:r>
                        <a:rPr lang="en-US" sz="900" kern="1200" noProof="0">
                          <a:solidFill>
                            <a:schemeClr val="tx1"/>
                          </a:solidFill>
                          <a:effectLst/>
                          <a:latin typeface="+mj-lt"/>
                          <a:ea typeface="ＭＳ 明朝"/>
                          <a:cs typeface="Times New Roman"/>
                        </a:rPr>
                        <a:t>5.1</a:t>
                      </a:r>
                      <a:endParaRPr lang="en-US" sz="900" kern="1200">
                        <a:solidFill>
                          <a:schemeClr val="tx1"/>
                        </a:solidFill>
                        <a:effectLst/>
                        <a:latin typeface="+mj-lt"/>
                        <a:ea typeface="ＭＳ 明朝"/>
                        <a:cs typeface="Times New Roman"/>
                      </a:endParaRPr>
                    </a:p>
                  </a:txBody>
                  <a:tcPr marL="68580" marR="68580" marT="36195" marB="36195" anchor="ctr">
                    <a:lnL w="12700" cap="flat" cmpd="sng" algn="ctr">
                      <a:no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1219170" rtl="0" eaLnBrk="1" latinLnBrk="0" hangingPunct="1">
                        <a:spcAft>
                          <a:spcPts val="0"/>
                        </a:spcAft>
                      </a:pPr>
                      <a:r>
                        <a:rPr lang="en-US" sz="900" kern="1200">
                          <a:solidFill>
                            <a:schemeClr val="tx1"/>
                          </a:solidFill>
                          <a:effectLst/>
                          <a:latin typeface="+mj-lt"/>
                          <a:ea typeface="ＭＳ 明朝"/>
                          <a:cs typeface="Times New Roman"/>
                        </a:rPr>
                        <a:t>7/13/2021</a:t>
                      </a:r>
                    </a:p>
                  </a:txBody>
                  <a:tcPr marL="68580" marR="68580" marT="36195" marB="36195"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1219170" rtl="0" eaLnBrk="1" latinLnBrk="0" hangingPunct="1">
                        <a:spcAft>
                          <a:spcPts val="0"/>
                        </a:spcAft>
                      </a:pPr>
                      <a:r>
                        <a:rPr lang="en-US" sz="900" kern="1200">
                          <a:solidFill>
                            <a:schemeClr val="tx1"/>
                          </a:solidFill>
                          <a:effectLst/>
                          <a:latin typeface="+mj-lt"/>
                          <a:ea typeface="ＭＳ 明朝"/>
                          <a:cs typeface="Times New Roman"/>
                        </a:rPr>
                        <a:t>Reviewed</a:t>
                      </a:r>
                    </a:p>
                  </a:txBody>
                  <a:tcPr marL="68580" marR="68580" marT="36195" marB="36195"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lvl="0" algn="l" defTabSz="1219170" rtl="0" eaLnBrk="1" latinLnBrk="0" hangingPunct="1">
                        <a:spcAft>
                          <a:spcPts val="0"/>
                        </a:spcAft>
                        <a:buNone/>
                      </a:pPr>
                      <a:r>
                        <a:rPr lang="en-US" sz="900" kern="1200" noProof="0">
                          <a:solidFill>
                            <a:schemeClr val="tx1"/>
                          </a:solidFill>
                          <a:effectLst/>
                          <a:latin typeface="+mj-lt"/>
                          <a:ea typeface="ＭＳ 明朝"/>
                          <a:cs typeface="Times New Roman"/>
                        </a:rPr>
                        <a:t>Janine Kutas-Hille</a:t>
                      </a:r>
                    </a:p>
                  </a:txBody>
                  <a:tcPr marL="68580" marR="68580" marT="36195" marB="36195">
                    <a:lnL w="9525" cap="flat" cmpd="sng" algn="ctr">
                      <a:solidFill>
                        <a:schemeClr val="bg1">
                          <a:lumMod val="8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153106">
                <a:tc>
                  <a:txBody>
                    <a:bodyPr/>
                    <a:lstStyle/>
                    <a:p>
                      <a:pPr marL="0" lvl="0" algn="l" defTabSz="1219170" rtl="0" eaLnBrk="1" latinLnBrk="0" hangingPunct="1">
                        <a:spcAft>
                          <a:spcPts val="0"/>
                        </a:spcAft>
                        <a:buNone/>
                      </a:pPr>
                      <a:r>
                        <a:rPr lang="en-US" sz="900" kern="1200">
                          <a:solidFill>
                            <a:schemeClr val="tx1"/>
                          </a:solidFill>
                          <a:effectLst/>
                          <a:latin typeface="+mj-lt"/>
                          <a:ea typeface="ＭＳ 明朝"/>
                          <a:cs typeface="Times New Roman"/>
                        </a:rPr>
                        <a:t>5.2</a:t>
                      </a:r>
                    </a:p>
                  </a:txBody>
                  <a:tcPr marL="68580" marR="68580" marT="36195" marB="36195" anchor="ctr">
                    <a:lnL w="12700" cap="flat" cmpd="sng" algn="ctr">
                      <a:no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1219170" rtl="0" eaLnBrk="1" latinLnBrk="0" hangingPunct="1">
                        <a:spcAft>
                          <a:spcPts val="0"/>
                        </a:spcAft>
                      </a:pPr>
                      <a:r>
                        <a:rPr lang="en-US" sz="900" kern="1200" dirty="0">
                          <a:solidFill>
                            <a:schemeClr val="tx1"/>
                          </a:solidFill>
                          <a:effectLst/>
                          <a:latin typeface="+mj-lt"/>
                          <a:ea typeface="ＭＳ 明朝"/>
                          <a:cs typeface="Times New Roman"/>
                        </a:rPr>
                        <a:t>9/23/2021</a:t>
                      </a:r>
                    </a:p>
                  </a:txBody>
                  <a:tcPr marL="68580" marR="68580" marT="36195" marB="36195"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1219170" rtl="0" eaLnBrk="1" latinLnBrk="0" hangingPunct="1">
                        <a:spcAft>
                          <a:spcPts val="0"/>
                        </a:spcAft>
                      </a:pPr>
                      <a:r>
                        <a:rPr lang="en-US" sz="900" kern="1200" dirty="0">
                          <a:solidFill>
                            <a:schemeClr val="tx1"/>
                          </a:solidFill>
                          <a:effectLst/>
                          <a:latin typeface="+mj-lt"/>
                          <a:ea typeface="ＭＳ 明朝"/>
                          <a:cs typeface="Times New Roman"/>
                        </a:rPr>
                        <a:t>Reviewed</a:t>
                      </a:r>
                    </a:p>
                  </a:txBody>
                  <a:tcPr marL="68580" marR="68580" marT="36195" marB="36195"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lvl="0" algn="l" defTabSz="1219170" rtl="0" eaLnBrk="1" latinLnBrk="0" hangingPunct="1">
                        <a:spcAft>
                          <a:spcPts val="0"/>
                        </a:spcAft>
                        <a:buNone/>
                      </a:pPr>
                      <a:r>
                        <a:rPr lang="en-US" sz="900" kern="1200" noProof="0" dirty="0">
                          <a:solidFill>
                            <a:schemeClr val="tx1"/>
                          </a:solidFill>
                          <a:effectLst/>
                          <a:latin typeface="+mj-lt"/>
                          <a:ea typeface="ＭＳ 明朝"/>
                          <a:cs typeface="Times New Roman"/>
                        </a:rPr>
                        <a:t>Janine Kutas-Hille</a:t>
                      </a:r>
                    </a:p>
                  </a:txBody>
                  <a:tcPr marL="68580" marR="68580" marT="36195" marB="36195">
                    <a:lnL w="9525" cap="flat" cmpd="sng" algn="ctr">
                      <a:solidFill>
                        <a:schemeClr val="bg1">
                          <a:lumMod val="8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67378271"/>
                  </a:ext>
                </a:extLst>
              </a:tr>
              <a:tr h="153106">
                <a:tc>
                  <a:txBody>
                    <a:bodyPr/>
                    <a:lstStyle/>
                    <a:p>
                      <a:pPr marL="0" lvl="0" algn="l" defTabSz="1219170" rtl="0" eaLnBrk="1" latinLnBrk="0" hangingPunct="1">
                        <a:spcAft>
                          <a:spcPts val="0"/>
                        </a:spcAft>
                        <a:buNone/>
                      </a:pPr>
                      <a:r>
                        <a:rPr lang="en-US" sz="900" kern="1200" dirty="0">
                          <a:solidFill>
                            <a:schemeClr val="tx1"/>
                          </a:solidFill>
                          <a:effectLst/>
                          <a:latin typeface="+mj-lt"/>
                          <a:ea typeface="ＭＳ 明朝"/>
                          <a:cs typeface="Times New Roman"/>
                        </a:rPr>
                        <a:t>5.3</a:t>
                      </a:r>
                    </a:p>
                  </a:txBody>
                  <a:tcPr marL="68580" marR="68580" marT="36195" marB="36195" anchor="ctr">
                    <a:lnL w="12700" cap="flat" cmpd="sng" algn="ctr">
                      <a:no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1219170" rtl="0" eaLnBrk="1" latinLnBrk="0" hangingPunct="1">
                        <a:spcAft>
                          <a:spcPts val="0"/>
                        </a:spcAft>
                      </a:pPr>
                      <a:endParaRPr lang="en-US" sz="900" kern="1200" dirty="0">
                        <a:solidFill>
                          <a:schemeClr val="tx1"/>
                        </a:solidFill>
                        <a:effectLst/>
                        <a:latin typeface="+mj-lt"/>
                        <a:ea typeface="ＭＳ 明朝"/>
                        <a:cs typeface="Times New Roman"/>
                      </a:endParaRPr>
                    </a:p>
                  </a:txBody>
                  <a:tcPr marL="68580" marR="68580" marT="36195" marB="36195"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algn="l" defTabSz="1219170" rtl="0" eaLnBrk="1" latinLnBrk="0" hangingPunct="1">
                        <a:spcAft>
                          <a:spcPts val="0"/>
                        </a:spcAft>
                      </a:pPr>
                      <a:endParaRPr lang="en-US" sz="900" kern="1200">
                        <a:solidFill>
                          <a:schemeClr val="tx1"/>
                        </a:solidFill>
                        <a:effectLst/>
                        <a:latin typeface="+mj-lt"/>
                        <a:ea typeface="ＭＳ 明朝"/>
                        <a:cs typeface="Times New Roman"/>
                      </a:endParaRPr>
                    </a:p>
                  </a:txBody>
                  <a:tcPr marL="68580" marR="68580" marT="36195" marB="36195"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lvl="0" algn="l" defTabSz="1219170" rtl="0" eaLnBrk="1" latinLnBrk="0" hangingPunct="1">
                        <a:spcAft>
                          <a:spcPts val="0"/>
                        </a:spcAft>
                        <a:buNone/>
                      </a:pPr>
                      <a:endParaRPr lang="en-US" sz="900" kern="1200" noProof="0" dirty="0">
                        <a:solidFill>
                          <a:schemeClr val="tx1"/>
                        </a:solidFill>
                        <a:effectLst/>
                        <a:latin typeface="+mj-lt"/>
                        <a:ea typeface="ＭＳ 明朝"/>
                        <a:cs typeface="Times New Roman"/>
                      </a:endParaRPr>
                    </a:p>
                  </a:txBody>
                  <a:tcPr marL="68580" marR="68580" marT="36195" marB="36195">
                    <a:lnL w="9525" cap="flat" cmpd="sng" algn="ctr">
                      <a:solidFill>
                        <a:schemeClr val="bg1">
                          <a:lumMod val="85000"/>
                        </a:schemeClr>
                      </a:solidFill>
                      <a:prstDash val="solid"/>
                      <a:round/>
                      <a:headEnd type="none" w="med" len="med"/>
                      <a:tailEnd type="none" w="med" len="med"/>
                    </a:lnL>
                    <a:lnR w="12700" cap="flat" cmpd="sng" algn="ctr">
                      <a:no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10180393"/>
                  </a:ext>
                </a:extLst>
              </a:tr>
            </a:tbl>
          </a:graphicData>
        </a:graphic>
      </p:graphicFrame>
    </p:spTree>
    <p:extLst>
      <p:ext uri="{BB962C8B-B14F-4D97-AF65-F5344CB8AC3E}">
        <p14:creationId xmlns:p14="http://schemas.microsoft.com/office/powerpoint/2010/main" val="1564247609"/>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928673117"/>
              </p:ext>
            </p:extLst>
          </p:nvPr>
        </p:nvGraphicFramePr>
        <p:xfrm>
          <a:off x="469900" y="1101087"/>
          <a:ext cx="11015576" cy="771779"/>
        </p:xfrm>
        <a:graphic>
          <a:graphicData uri="http://schemas.openxmlformats.org/drawingml/2006/table">
            <a:tbl>
              <a:tblPr firstRow="1" bandRow="1">
                <a:tableStyleId>{5C22544A-7EE6-4342-B048-85BDC9FD1C3A}</a:tableStyleId>
              </a:tblPr>
              <a:tblGrid>
                <a:gridCol w="5461018">
                  <a:extLst>
                    <a:ext uri="{9D8B030D-6E8A-4147-A177-3AD203B41FA5}">
                      <a16:colId xmlns:a16="http://schemas.microsoft.com/office/drawing/2014/main" val="20000"/>
                    </a:ext>
                  </a:extLst>
                </a:gridCol>
                <a:gridCol w="2660808">
                  <a:extLst>
                    <a:ext uri="{9D8B030D-6E8A-4147-A177-3AD203B41FA5}">
                      <a16:colId xmlns:a16="http://schemas.microsoft.com/office/drawing/2014/main" val="20001"/>
                    </a:ext>
                  </a:extLst>
                </a:gridCol>
                <a:gridCol w="2893750">
                  <a:extLst>
                    <a:ext uri="{9D8B030D-6E8A-4147-A177-3AD203B41FA5}">
                      <a16:colId xmlns:a16="http://schemas.microsoft.com/office/drawing/2014/main" val="20002"/>
                    </a:ext>
                  </a:extLst>
                </a:gridCol>
              </a:tblGrid>
              <a:tr h="300971">
                <a:tc>
                  <a:txBody>
                    <a:bodyPr/>
                    <a:lstStyle/>
                    <a:p>
                      <a:r>
                        <a:rPr lang="en-US" sz="1000"/>
                        <a:t>Availability Level</a:t>
                      </a:r>
                    </a:p>
                  </a:txBody>
                  <a:tcPr marL="83004" marR="83004" marT="41502" marB="41502"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3B02A"/>
                    </a:solidFill>
                  </a:tcPr>
                </a:tc>
                <a:tc>
                  <a:txBody>
                    <a:bodyPr/>
                    <a:lstStyle/>
                    <a:p>
                      <a:r>
                        <a:rPr lang="en-US" sz="1000"/>
                        <a:t>Level 1 (High Availability)</a:t>
                      </a:r>
                    </a:p>
                  </a:txBody>
                  <a:tcPr marL="83004" marR="83004" marT="41502" marB="41502"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3B02A"/>
                    </a:solidFill>
                  </a:tcPr>
                </a:tc>
                <a:tc>
                  <a:txBody>
                    <a:bodyPr/>
                    <a:lstStyle/>
                    <a:p>
                      <a:r>
                        <a:rPr lang="en-US" sz="1000"/>
                        <a:t>Level 2</a:t>
                      </a:r>
                    </a:p>
                  </a:txBody>
                  <a:tcPr marL="83004" marR="83004" marT="41502" marB="41502"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3B02A"/>
                    </a:solidFill>
                  </a:tcPr>
                </a:tc>
                <a:extLst>
                  <a:ext uri="{0D108BD9-81ED-4DB2-BD59-A6C34878D82A}">
                    <a16:rowId xmlns:a16="http://schemas.microsoft.com/office/drawing/2014/main" val="10000"/>
                  </a:ext>
                </a:extLst>
              </a:tr>
              <a:tr h="198765">
                <a:tc>
                  <a:txBody>
                    <a:bodyPr/>
                    <a:lstStyle/>
                    <a:p>
                      <a:r>
                        <a:rPr lang="en-US" sz="1000"/>
                        <a:t>Overall Targeted Availability</a:t>
                      </a:r>
                    </a:p>
                  </a:txBody>
                  <a:tcPr marL="83004" marR="83004" marT="41502" marB="41502">
                    <a:lnL w="12700" cmpd="sng">
                      <a:noFill/>
                    </a:lnL>
                    <a:lnR w="9525" cap="flat" cmpd="sng" algn="ctr">
                      <a:solidFill>
                        <a:schemeClr val="bg1">
                          <a:lumMod val="85000"/>
                        </a:schemeClr>
                      </a:solidFill>
                      <a:prstDash val="solid"/>
                      <a:round/>
                      <a:headEnd type="none" w="med" len="med"/>
                      <a:tailEnd type="none" w="med" len="med"/>
                    </a:lnR>
                    <a:lnT w="38100" cmpd="sng">
                      <a:noFill/>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a:t>99.99%</a:t>
                      </a:r>
                    </a:p>
                  </a:txBody>
                  <a:tcPr marL="83004" marR="83004" marT="41502" marB="41502">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38100" cmpd="sng">
                      <a:noFill/>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000"/>
                        <a:t>99.9%</a:t>
                      </a:r>
                    </a:p>
                  </a:txBody>
                  <a:tcPr marL="83004" marR="83004" marT="41502" marB="41502">
                    <a:lnL w="9525" cap="flat" cmpd="sng" algn="ctr">
                      <a:solidFill>
                        <a:schemeClr val="bg1">
                          <a:lumMod val="85000"/>
                        </a:schemeClr>
                      </a:solidFill>
                      <a:prstDash val="solid"/>
                      <a:round/>
                      <a:headEnd type="none" w="med" len="med"/>
                      <a:tailEnd type="none" w="med" len="med"/>
                    </a:lnL>
                    <a:lnR w="12700" cmpd="sng">
                      <a:noFill/>
                    </a:lnR>
                    <a:lnT w="38100" cmpd="sng">
                      <a:noFill/>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198765">
                <a:tc>
                  <a:txBody>
                    <a:bodyPr/>
                    <a:lstStyle/>
                    <a:p>
                      <a:r>
                        <a:rPr lang="en-US" sz="1000"/>
                        <a:t>Unscheduled outage tolerance (p/month)</a:t>
                      </a:r>
                    </a:p>
                  </a:txBody>
                  <a:tcPr marL="83004" marR="83004" marT="41502" marB="41502">
                    <a:lnL w="12700" cmpd="sng">
                      <a:noFill/>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sz="1000"/>
                        <a:t>4.32 minutes</a:t>
                      </a:r>
                    </a:p>
                  </a:txBody>
                  <a:tcPr marL="83004" marR="83004" marT="41502" marB="41502">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r>
                        <a:rPr lang="en-US" sz="1000"/>
                        <a:t>43.2 minutes</a:t>
                      </a:r>
                    </a:p>
                  </a:txBody>
                  <a:tcPr marL="83004" marR="83004" marT="41502" marB="41502">
                    <a:lnL w="9525" cap="flat" cmpd="sng" algn="ctr">
                      <a:solidFill>
                        <a:schemeClr val="bg1">
                          <a:lumMod val="85000"/>
                        </a:schemeClr>
                      </a:solidFill>
                      <a:prstDash val="solid"/>
                      <a:round/>
                      <a:headEnd type="none" w="med" len="med"/>
                      <a:tailEnd type="none" w="med" len="med"/>
                    </a:lnL>
                    <a:lnR w="12700" cmpd="sng">
                      <a:noFill/>
                    </a:lnR>
                    <a:lnT w="952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1173100050"/>
              </p:ext>
            </p:extLst>
          </p:nvPr>
        </p:nvGraphicFramePr>
        <p:xfrm>
          <a:off x="469900" y="2125019"/>
          <a:ext cx="11015577" cy="3998980"/>
        </p:xfrm>
        <a:graphic>
          <a:graphicData uri="http://schemas.openxmlformats.org/drawingml/2006/table">
            <a:tbl>
              <a:tblPr firstRow="1" bandRow="1">
                <a:tableStyleId>{5C22544A-7EE6-4342-B048-85BDC9FD1C3A}</a:tableStyleId>
              </a:tblPr>
              <a:tblGrid>
                <a:gridCol w="2550760">
                  <a:extLst>
                    <a:ext uri="{9D8B030D-6E8A-4147-A177-3AD203B41FA5}">
                      <a16:colId xmlns:a16="http://schemas.microsoft.com/office/drawing/2014/main" val="20000"/>
                    </a:ext>
                  </a:extLst>
                </a:gridCol>
                <a:gridCol w="1579854">
                  <a:extLst>
                    <a:ext uri="{9D8B030D-6E8A-4147-A177-3AD203B41FA5}">
                      <a16:colId xmlns:a16="http://schemas.microsoft.com/office/drawing/2014/main" val="20001"/>
                    </a:ext>
                  </a:extLst>
                </a:gridCol>
                <a:gridCol w="1663004">
                  <a:extLst>
                    <a:ext uri="{9D8B030D-6E8A-4147-A177-3AD203B41FA5}">
                      <a16:colId xmlns:a16="http://schemas.microsoft.com/office/drawing/2014/main" val="20002"/>
                    </a:ext>
                  </a:extLst>
                </a:gridCol>
                <a:gridCol w="1714974">
                  <a:extLst>
                    <a:ext uri="{9D8B030D-6E8A-4147-A177-3AD203B41FA5}">
                      <a16:colId xmlns:a16="http://schemas.microsoft.com/office/drawing/2014/main" val="20003"/>
                    </a:ext>
                  </a:extLst>
                </a:gridCol>
                <a:gridCol w="1704581">
                  <a:extLst>
                    <a:ext uri="{9D8B030D-6E8A-4147-A177-3AD203B41FA5}">
                      <a16:colId xmlns:a16="http://schemas.microsoft.com/office/drawing/2014/main" val="20004"/>
                    </a:ext>
                  </a:extLst>
                </a:gridCol>
                <a:gridCol w="1802404">
                  <a:extLst>
                    <a:ext uri="{9D8B030D-6E8A-4147-A177-3AD203B41FA5}">
                      <a16:colId xmlns:a16="http://schemas.microsoft.com/office/drawing/2014/main" val="20005"/>
                    </a:ext>
                  </a:extLst>
                </a:gridCol>
              </a:tblGrid>
              <a:tr h="222683">
                <a:tc>
                  <a:txBody>
                    <a:bodyPr/>
                    <a:lstStyle/>
                    <a:p>
                      <a:r>
                        <a:rPr lang="en-US" sz="1000"/>
                        <a:t>Tier</a:t>
                      </a:r>
                    </a:p>
                  </a:txBody>
                  <a:tcPr marL="83546" marR="83546" marT="41773" marB="41773">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3B02A"/>
                    </a:solidFill>
                  </a:tcPr>
                </a:tc>
                <a:tc>
                  <a:txBody>
                    <a:bodyPr/>
                    <a:lstStyle/>
                    <a:p>
                      <a:r>
                        <a:rPr lang="en-US" sz="1000"/>
                        <a:t>Core</a:t>
                      </a:r>
                    </a:p>
                  </a:txBody>
                  <a:tcPr marL="83546" marR="83546" marT="41773" marB="41773">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3B02A"/>
                    </a:solidFill>
                  </a:tcPr>
                </a:tc>
                <a:tc>
                  <a:txBody>
                    <a:bodyPr/>
                    <a:lstStyle/>
                    <a:p>
                      <a:r>
                        <a:rPr lang="en-US" sz="1000"/>
                        <a:t>Tier 1</a:t>
                      </a:r>
                    </a:p>
                  </a:txBody>
                  <a:tcPr marL="83546" marR="83546" marT="41773" marB="41773">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3B02A"/>
                    </a:solidFill>
                  </a:tcPr>
                </a:tc>
                <a:tc>
                  <a:txBody>
                    <a:bodyPr/>
                    <a:lstStyle/>
                    <a:p>
                      <a:r>
                        <a:rPr lang="en-US" sz="1000"/>
                        <a:t>Tier 2</a:t>
                      </a:r>
                    </a:p>
                  </a:txBody>
                  <a:tcPr marL="83546" marR="83546" marT="41773" marB="41773">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3B02A"/>
                    </a:solidFill>
                  </a:tcPr>
                </a:tc>
                <a:tc>
                  <a:txBody>
                    <a:bodyPr/>
                    <a:lstStyle/>
                    <a:p>
                      <a:r>
                        <a:rPr lang="en-US" sz="1000"/>
                        <a:t>Tier 3</a:t>
                      </a:r>
                    </a:p>
                  </a:txBody>
                  <a:tcPr marL="83546" marR="83546" marT="41773" marB="41773">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3B02A"/>
                    </a:solidFill>
                  </a:tcPr>
                </a:tc>
                <a:tc>
                  <a:txBody>
                    <a:bodyPr/>
                    <a:lstStyle/>
                    <a:p>
                      <a:r>
                        <a:rPr lang="en-US" sz="1000"/>
                        <a:t>Tier</a:t>
                      </a:r>
                      <a:r>
                        <a:rPr lang="en-US" sz="1000" baseline="0"/>
                        <a:t> 4</a:t>
                      </a:r>
                      <a:endParaRPr lang="en-US" sz="1000"/>
                    </a:p>
                  </a:txBody>
                  <a:tcPr marL="83546" marR="83546" marT="41773" marB="41773">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3B02A"/>
                    </a:solidFill>
                  </a:tcPr>
                </a:tc>
                <a:extLst>
                  <a:ext uri="{0D108BD9-81ED-4DB2-BD59-A6C34878D82A}">
                    <a16:rowId xmlns:a16="http://schemas.microsoft.com/office/drawing/2014/main" val="10000"/>
                  </a:ext>
                </a:extLst>
              </a:tr>
              <a:tr h="2676476">
                <a:tc>
                  <a:txBody>
                    <a:bodyPr/>
                    <a:lstStyle/>
                    <a:p>
                      <a:r>
                        <a:rPr lang="en-US" sz="1000" b="1"/>
                        <a:t>Recovery Description</a:t>
                      </a:r>
                    </a:p>
                  </a:txBody>
                  <a:tcPr marL="83546" marR="83546" marT="41773" marB="41773">
                    <a:lnL w="12700" cmpd="sng">
                      <a:noFill/>
                    </a:lnL>
                    <a:lnR w="9525" cap="flat" cmpd="sng" algn="ctr">
                      <a:solidFill>
                        <a:schemeClr val="bg1">
                          <a:lumMod val="85000"/>
                        </a:schemeClr>
                      </a:solidFill>
                      <a:prstDash val="solid"/>
                      <a:round/>
                      <a:headEnd type="none" w="med" len="med"/>
                      <a:tailEnd type="none" w="med" len="med"/>
                    </a:lnR>
                    <a:lnT w="38100" cmpd="sng">
                      <a:noFill/>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000"/>
                        <a:t>Base service required for the support of other applications, communications, restoration of</a:t>
                      </a:r>
                      <a:r>
                        <a:rPr lang="en-US" sz="1000" baseline="0"/>
                        <a:t> files, etc..</a:t>
                      </a:r>
                    </a:p>
                    <a:p>
                      <a:endParaRPr lang="en-US" sz="1000" baseline="0"/>
                    </a:p>
                    <a:p>
                      <a:r>
                        <a:rPr lang="en-US" sz="1000" baseline="0"/>
                        <a:t>(WAN, LAN, TSM, Exchange, etc.)</a:t>
                      </a:r>
                      <a:endParaRPr lang="en-US" sz="1000"/>
                    </a:p>
                  </a:txBody>
                  <a:tcPr marL="83546" marR="83546" marT="41773" marB="41773">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38100" cmpd="sng">
                      <a:noFill/>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000"/>
                        <a:t>Extremely high levels of service availability required to support a critical business process.</a:t>
                      </a:r>
                      <a:r>
                        <a:rPr lang="en-US" sz="1000" baseline="0"/>
                        <a:t>  The operational, financial or reputational risk to the business resulting from a service delivery failure would be </a:t>
                      </a:r>
                      <a:r>
                        <a:rPr lang="en-US" sz="1000" b="1" baseline="0"/>
                        <a:t>high</a:t>
                      </a:r>
                      <a:endParaRPr lang="en-US" sz="1000" b="1"/>
                    </a:p>
                  </a:txBody>
                  <a:tcPr marL="83546" marR="83546" marT="41773" marB="41773">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38100" cmpd="sng">
                      <a:noFill/>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000"/>
                        <a:t>High levels of service availability required to support an important business process.  The operational,</a:t>
                      </a:r>
                      <a:r>
                        <a:rPr lang="en-US" sz="1000" baseline="0"/>
                        <a:t> financial or reputational risk to the business resulting from a service delivery failure would be </a:t>
                      </a:r>
                      <a:r>
                        <a:rPr lang="en-US" sz="1000" b="1" baseline="0"/>
                        <a:t>high </a:t>
                      </a:r>
                      <a:r>
                        <a:rPr lang="en-US" sz="1000" b="0" baseline="0"/>
                        <a:t>to</a:t>
                      </a:r>
                      <a:r>
                        <a:rPr lang="en-US" sz="1000" b="1" baseline="0"/>
                        <a:t> medium.</a:t>
                      </a:r>
                      <a:endParaRPr lang="en-US" sz="1000" b="1"/>
                    </a:p>
                  </a:txBody>
                  <a:tcPr marL="83546" marR="83546" marT="41773" marB="41773">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38100" cmpd="sng">
                      <a:noFill/>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000"/>
                        <a:t>The service is important to the business but the operational, financial or reputational risk to the business resulting from a service delivery failure would be </a:t>
                      </a:r>
                      <a:r>
                        <a:rPr lang="en-US" sz="1000" b="1"/>
                        <a:t>medium</a:t>
                      </a:r>
                      <a:r>
                        <a:rPr lang="en-US" sz="1000"/>
                        <a:t> to </a:t>
                      </a:r>
                      <a:r>
                        <a:rPr lang="en-US" sz="1000" b="1"/>
                        <a:t>low</a:t>
                      </a:r>
                    </a:p>
                  </a:txBody>
                  <a:tcPr marL="83546" marR="83546" marT="41773" marB="41773">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38100" cmpd="sng">
                      <a:noFill/>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a:t>The service is not mission critical and the operational, financial or reputational risk to the business resulting from a service delivery failure would be </a:t>
                      </a:r>
                      <a:r>
                        <a:rPr lang="en-US" sz="1000" b="1"/>
                        <a:t>low</a:t>
                      </a:r>
                      <a:r>
                        <a:rPr lang="en-US" sz="1000"/>
                        <a:t> to </a:t>
                      </a:r>
                      <a:r>
                        <a:rPr lang="en-US" sz="1000" b="1"/>
                        <a:t>none</a:t>
                      </a:r>
                    </a:p>
                    <a:p>
                      <a:endParaRPr lang="en-US" sz="1000"/>
                    </a:p>
                  </a:txBody>
                  <a:tcPr marL="83546" marR="83546" marT="41773" marB="41773">
                    <a:lnL w="9525" cap="flat" cmpd="sng" algn="ctr">
                      <a:solidFill>
                        <a:schemeClr val="bg1">
                          <a:lumMod val="85000"/>
                        </a:schemeClr>
                      </a:solidFill>
                      <a:prstDash val="solid"/>
                      <a:round/>
                      <a:headEnd type="none" w="med" len="med"/>
                      <a:tailEnd type="none" w="med" len="med"/>
                    </a:lnL>
                    <a:lnR w="12700" cmpd="sng">
                      <a:noFill/>
                    </a:lnR>
                    <a:lnT w="38100" cmpd="sng">
                      <a:noFill/>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349106">
                <a:tc>
                  <a:txBody>
                    <a:bodyPr/>
                    <a:lstStyle/>
                    <a:p>
                      <a:r>
                        <a:rPr lang="en-US" sz="1000" b="1"/>
                        <a:t>Recovery Point Objective (RPO)</a:t>
                      </a:r>
                    </a:p>
                  </a:txBody>
                  <a:tcPr marL="83546" marR="83546" marT="41773" marB="41773">
                    <a:lnL w="12700" cmpd="sng">
                      <a:noFill/>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000"/>
                        <a:t>&lt;6 hours</a:t>
                      </a:r>
                    </a:p>
                  </a:txBody>
                  <a:tcPr marL="83546" marR="83546" marT="41773" marB="41773">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000"/>
                        <a:t>&lt; 6 hours</a:t>
                      </a:r>
                    </a:p>
                  </a:txBody>
                  <a:tcPr marL="83546" marR="83546" marT="41773" marB="41773">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000"/>
                        <a:t>&lt; 24 hours</a:t>
                      </a:r>
                    </a:p>
                  </a:txBody>
                  <a:tcPr marL="83546" marR="83546" marT="41773" marB="41773">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000"/>
                        <a:t>&lt; 72 hours</a:t>
                      </a:r>
                    </a:p>
                  </a:txBody>
                  <a:tcPr marL="83546" marR="83546" marT="41773" marB="41773">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000"/>
                        <a:t>&lt; 72 hours</a:t>
                      </a:r>
                    </a:p>
                  </a:txBody>
                  <a:tcPr marL="83546" marR="83546" marT="41773" marB="41773">
                    <a:lnL w="9525" cap="flat" cmpd="sng" algn="ctr">
                      <a:solidFill>
                        <a:schemeClr val="bg1">
                          <a:lumMod val="85000"/>
                        </a:schemeClr>
                      </a:solidFill>
                      <a:prstDash val="solid"/>
                      <a:round/>
                      <a:headEnd type="none" w="med" len="med"/>
                      <a:tailEnd type="none" w="med" len="med"/>
                    </a:lnL>
                    <a:lnR w="12700" cmpd="sng">
                      <a:noFill/>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349106">
                <a:tc>
                  <a:txBody>
                    <a:bodyPr/>
                    <a:lstStyle/>
                    <a:p>
                      <a:r>
                        <a:rPr lang="en-US" sz="1000" b="1"/>
                        <a:t>Recovery Time Objective (RTO)</a:t>
                      </a:r>
                    </a:p>
                  </a:txBody>
                  <a:tcPr marL="83546" marR="83546" marT="41773" marB="41773">
                    <a:lnL w="12700" cmpd="sng">
                      <a:noFill/>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000"/>
                        <a:t>&lt;</a:t>
                      </a:r>
                      <a:r>
                        <a:rPr lang="en-US" sz="1000" baseline="0"/>
                        <a:t> 6 hours</a:t>
                      </a:r>
                      <a:endParaRPr lang="en-US" sz="1000"/>
                    </a:p>
                  </a:txBody>
                  <a:tcPr marL="83546" marR="83546" marT="41773" marB="41773">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000"/>
                        <a:t>&lt; 12 hours</a:t>
                      </a:r>
                    </a:p>
                  </a:txBody>
                  <a:tcPr marL="83546" marR="83546" marT="41773" marB="41773">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000"/>
                        <a:t>&lt; 24 hours</a:t>
                      </a:r>
                    </a:p>
                  </a:txBody>
                  <a:tcPr marL="83546" marR="83546" marT="41773" marB="41773">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000"/>
                        <a:t>&lt; 72 hours</a:t>
                      </a:r>
                    </a:p>
                  </a:txBody>
                  <a:tcPr marL="83546" marR="83546" marT="41773" marB="41773">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000"/>
                        <a:t>&lt; 20 days</a:t>
                      </a:r>
                    </a:p>
                  </a:txBody>
                  <a:tcPr marL="83546" marR="83546" marT="41773" marB="41773">
                    <a:lnL w="9525" cap="flat" cmpd="sng" algn="ctr">
                      <a:solidFill>
                        <a:schemeClr val="bg1">
                          <a:lumMod val="85000"/>
                        </a:schemeClr>
                      </a:solidFill>
                      <a:prstDash val="solid"/>
                      <a:round/>
                      <a:headEnd type="none" w="med" len="med"/>
                      <a:tailEnd type="none" w="med" len="med"/>
                    </a:lnL>
                    <a:lnR w="12700" cmpd="sng">
                      <a:noFill/>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349106">
                <a:tc>
                  <a:txBody>
                    <a:bodyPr/>
                    <a:lstStyle/>
                    <a:p>
                      <a:r>
                        <a:rPr lang="en-US" sz="1000" b="1"/>
                        <a:t>Recovery Method</a:t>
                      </a:r>
                    </a:p>
                  </a:txBody>
                  <a:tcPr marL="83546" marR="83546" marT="41773" marB="41773">
                    <a:lnL w="12700" cmpd="sng">
                      <a:noFill/>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r>
                        <a:rPr lang="en-US" sz="1000"/>
                        <a:t>Self healing  / Redundant</a:t>
                      </a:r>
                    </a:p>
                  </a:txBody>
                  <a:tcPr marL="83546" marR="83546" marT="41773" marB="41773">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a:t>Self healing  / Redundant</a:t>
                      </a:r>
                    </a:p>
                  </a:txBody>
                  <a:tcPr marL="83546" marR="83546" marT="41773" marB="41773">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r>
                        <a:rPr lang="en-US" sz="1000"/>
                        <a:t>Replicated</a:t>
                      </a:r>
                    </a:p>
                  </a:txBody>
                  <a:tcPr marL="83546" marR="83546" marT="41773" marB="41773">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r>
                        <a:rPr lang="en-US" sz="1000"/>
                        <a:t>Restored</a:t>
                      </a:r>
                    </a:p>
                  </a:txBody>
                  <a:tcPr marL="83546" marR="83546" marT="41773" marB="41773">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r>
                        <a:rPr lang="en-US" sz="1000"/>
                        <a:t>Restored</a:t>
                      </a:r>
                    </a:p>
                  </a:txBody>
                  <a:tcPr marL="83546" marR="83546" marT="41773" marB="41773">
                    <a:lnL w="9525" cap="flat" cmpd="sng" algn="ctr">
                      <a:solidFill>
                        <a:schemeClr val="bg1">
                          <a:lumMod val="85000"/>
                        </a:schemeClr>
                      </a:solidFill>
                      <a:prstDash val="solid"/>
                      <a:round/>
                      <a:headEnd type="none" w="med" len="med"/>
                      <a:tailEnd type="none" w="med" len="med"/>
                    </a:lnL>
                    <a:lnR w="12700" cmpd="sng">
                      <a:noFill/>
                    </a:lnR>
                    <a:lnT w="9525"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bl>
          </a:graphicData>
        </a:graphic>
      </p:graphicFrame>
      <p:sp>
        <p:nvSpPr>
          <p:cNvPr id="2" name="Title 1">
            <a:extLst>
              <a:ext uri="{FF2B5EF4-FFF2-40B4-BE49-F238E27FC236}">
                <a16:creationId xmlns:a16="http://schemas.microsoft.com/office/drawing/2014/main" id="{084886D9-192B-4EC5-95F4-F851E4E4B857}"/>
              </a:ext>
            </a:extLst>
          </p:cNvPr>
          <p:cNvSpPr>
            <a:spLocks noGrp="1"/>
          </p:cNvSpPr>
          <p:nvPr>
            <p:ph type="title"/>
          </p:nvPr>
        </p:nvSpPr>
        <p:spPr/>
        <p:txBody>
          <a:bodyPr/>
          <a:lstStyle/>
          <a:p>
            <a:r>
              <a:rPr lang="en-US" b="1"/>
              <a:t>Systems Availability &amp; Disaster Recovery Standards</a:t>
            </a:r>
          </a:p>
        </p:txBody>
      </p:sp>
      <p:sp>
        <p:nvSpPr>
          <p:cNvPr id="6" name="Rectangle 5">
            <a:extLst>
              <a:ext uri="{FF2B5EF4-FFF2-40B4-BE49-F238E27FC236}">
                <a16:creationId xmlns:a16="http://schemas.microsoft.com/office/drawing/2014/main" id="{9DDF399E-DAEA-42E0-8314-267C8E615084}"/>
              </a:ext>
            </a:extLst>
          </p:cNvPr>
          <p:cNvSpPr/>
          <p:nvPr/>
        </p:nvSpPr>
        <p:spPr bwMode="gray">
          <a:xfrm>
            <a:off x="469900" y="6545338"/>
            <a:ext cx="3049155" cy="206444"/>
          </a:xfrm>
          <a:prstGeom prst="rect">
            <a:avLst/>
          </a:prstGeom>
          <a:noFill/>
          <a:ln w="19050" algn="ctr">
            <a:noFill/>
            <a:miter lim="800000"/>
            <a:headEnd/>
            <a:tailEnd/>
          </a:ln>
        </p:spPr>
        <p:txBody>
          <a:bodyPr wrap="square" lIns="88900" tIns="88900" rIns="88900" bIns="88900" rtlCol="0" anchor="ctr"/>
          <a:lstStyle/>
          <a:p>
            <a:pPr>
              <a:lnSpc>
                <a:spcPct val="106000"/>
              </a:lnSpc>
            </a:pPr>
            <a:r>
              <a:rPr lang="en-US" sz="1000">
                <a:hlinkClick r:id="rId3" action="ppaction://hlinksldjump"/>
              </a:rPr>
              <a:t>Return to Software Quality Attributes slide</a:t>
            </a:r>
            <a:endParaRPr lang="en-US" sz="1000"/>
          </a:p>
        </p:txBody>
      </p:sp>
    </p:spTree>
    <p:extLst>
      <p:ext uri="{BB962C8B-B14F-4D97-AF65-F5344CB8AC3E}">
        <p14:creationId xmlns:p14="http://schemas.microsoft.com/office/powerpoint/2010/main" val="1707806677"/>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9900" y="402586"/>
            <a:ext cx="8590973" cy="698501"/>
          </a:xfrm>
        </p:spPr>
        <p:txBody>
          <a:bodyPr/>
          <a:lstStyle/>
          <a:p>
            <a:r>
              <a:rPr lang="en-US"/>
              <a:t>Guidance on </a:t>
            </a:r>
            <a:r>
              <a:rPr lang="en-US" b="1"/>
              <a:t>Business Continuity Plan (Disaster Recovery)</a:t>
            </a:r>
            <a:endParaRPr lang="en-US"/>
          </a:p>
        </p:txBody>
      </p:sp>
      <p:pic>
        <p:nvPicPr>
          <p:cNvPr id="5" name="Picture 4">
            <a:extLst>
              <a:ext uri="{FF2B5EF4-FFF2-40B4-BE49-F238E27FC236}">
                <a16:creationId xmlns:a16="http://schemas.microsoft.com/office/drawing/2014/main" id="{8FF634A7-7266-407C-8815-62A0ABDB3329}"/>
              </a:ext>
            </a:extLst>
          </p:cNvPr>
          <p:cNvPicPr>
            <a:picLocks noChangeAspect="1"/>
          </p:cNvPicPr>
          <p:nvPr/>
        </p:nvPicPr>
        <p:blipFill rotWithShape="1">
          <a:blip r:embed="rId3"/>
          <a:srcRect l="13650"/>
          <a:stretch/>
        </p:blipFill>
        <p:spPr>
          <a:xfrm>
            <a:off x="1650670" y="1267957"/>
            <a:ext cx="7813964" cy="5020099"/>
          </a:xfrm>
          <a:prstGeom prst="rect">
            <a:avLst/>
          </a:prstGeom>
        </p:spPr>
      </p:pic>
      <p:grpSp>
        <p:nvGrpSpPr>
          <p:cNvPr id="4" name="Group 3">
            <a:extLst>
              <a:ext uri="{FF2B5EF4-FFF2-40B4-BE49-F238E27FC236}">
                <a16:creationId xmlns:a16="http://schemas.microsoft.com/office/drawing/2014/main" id="{56D58AB2-9E77-4B44-8802-722280BB7FE7}"/>
              </a:ext>
            </a:extLst>
          </p:cNvPr>
          <p:cNvGrpSpPr/>
          <p:nvPr/>
        </p:nvGrpSpPr>
        <p:grpSpPr>
          <a:xfrm>
            <a:off x="9525594" y="1325912"/>
            <a:ext cx="2077864" cy="952165"/>
            <a:chOff x="9753600" y="1377696"/>
            <a:chExt cx="2077864" cy="1962912"/>
          </a:xfrm>
        </p:grpSpPr>
        <p:sp>
          <p:nvSpPr>
            <p:cNvPr id="6" name="Right Brace 5">
              <a:extLst>
                <a:ext uri="{FF2B5EF4-FFF2-40B4-BE49-F238E27FC236}">
                  <a16:creationId xmlns:a16="http://schemas.microsoft.com/office/drawing/2014/main" id="{D16E8E9E-5EB4-4DBE-BA50-01E27747E0F1}"/>
                </a:ext>
              </a:extLst>
            </p:cNvPr>
            <p:cNvSpPr/>
            <p:nvPr/>
          </p:nvSpPr>
          <p:spPr>
            <a:xfrm>
              <a:off x="9753600" y="1377696"/>
              <a:ext cx="536448" cy="1962912"/>
            </a:xfrm>
            <a:prstGeom prst="rightBrace">
              <a:avLst/>
            </a:prstGeom>
            <a:ln>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35221B59-EF5E-45E6-8143-84C9898B8E47}"/>
                </a:ext>
              </a:extLst>
            </p:cNvPr>
            <p:cNvSpPr/>
            <p:nvPr/>
          </p:nvSpPr>
          <p:spPr bwMode="gray">
            <a:xfrm>
              <a:off x="10344040" y="1903164"/>
              <a:ext cx="1487424" cy="842595"/>
            </a:xfrm>
            <a:prstGeom prst="roundRect">
              <a:avLst>
                <a:gd name="adj" fmla="val 0"/>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400" b="1">
                  <a:solidFill>
                    <a:schemeClr val="bg1"/>
                  </a:solidFill>
                </a:rPr>
                <a:t>Sprint 0</a:t>
              </a:r>
            </a:p>
          </p:txBody>
        </p:sp>
      </p:grpSp>
      <p:sp>
        <p:nvSpPr>
          <p:cNvPr id="8" name="Right Brace 7">
            <a:extLst>
              <a:ext uri="{FF2B5EF4-FFF2-40B4-BE49-F238E27FC236}">
                <a16:creationId xmlns:a16="http://schemas.microsoft.com/office/drawing/2014/main" id="{6ECD2C29-6428-4FA0-8D53-9AF8812BC58D}"/>
              </a:ext>
            </a:extLst>
          </p:cNvPr>
          <p:cNvSpPr/>
          <p:nvPr/>
        </p:nvSpPr>
        <p:spPr>
          <a:xfrm>
            <a:off x="9507306" y="2402553"/>
            <a:ext cx="536448" cy="1870016"/>
          </a:xfrm>
          <a:prstGeom prst="rightBrace">
            <a:avLst/>
          </a:prstGeom>
          <a:ln>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Rectangle: Rounded Corners 8">
            <a:extLst>
              <a:ext uri="{FF2B5EF4-FFF2-40B4-BE49-F238E27FC236}">
                <a16:creationId xmlns:a16="http://schemas.microsoft.com/office/drawing/2014/main" id="{F0607FEF-307D-4936-A161-33FA3EE3E2EA}"/>
              </a:ext>
            </a:extLst>
          </p:cNvPr>
          <p:cNvSpPr/>
          <p:nvPr/>
        </p:nvSpPr>
        <p:spPr bwMode="gray">
          <a:xfrm>
            <a:off x="10134322" y="3058051"/>
            <a:ext cx="1487424" cy="524256"/>
          </a:xfrm>
          <a:prstGeom prst="roundRect">
            <a:avLst>
              <a:gd name="adj" fmla="val 0"/>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400" b="1">
                <a:solidFill>
                  <a:schemeClr val="bg1"/>
                </a:solidFill>
              </a:rPr>
              <a:t>Mid Sprint</a:t>
            </a:r>
          </a:p>
        </p:txBody>
      </p:sp>
      <p:sp>
        <p:nvSpPr>
          <p:cNvPr id="10" name="Right Brace 9">
            <a:extLst>
              <a:ext uri="{FF2B5EF4-FFF2-40B4-BE49-F238E27FC236}">
                <a16:creationId xmlns:a16="http://schemas.microsoft.com/office/drawing/2014/main" id="{6B0574DC-8EB1-4FC4-822C-335A0B876C71}"/>
              </a:ext>
            </a:extLst>
          </p:cNvPr>
          <p:cNvSpPr/>
          <p:nvPr/>
        </p:nvSpPr>
        <p:spPr>
          <a:xfrm>
            <a:off x="9470730" y="4455448"/>
            <a:ext cx="536448" cy="981456"/>
          </a:xfrm>
          <a:prstGeom prst="rightBrace">
            <a:avLst/>
          </a:prstGeom>
          <a:ln>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EF709C94-65AB-4330-929D-682CCE072446}"/>
              </a:ext>
            </a:extLst>
          </p:cNvPr>
          <p:cNvSpPr/>
          <p:nvPr/>
        </p:nvSpPr>
        <p:spPr bwMode="gray">
          <a:xfrm>
            <a:off x="10097746" y="4556792"/>
            <a:ext cx="1524000" cy="792480"/>
          </a:xfrm>
          <a:prstGeom prst="roundRect">
            <a:avLst>
              <a:gd name="adj" fmla="val 0"/>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400" b="1">
                <a:solidFill>
                  <a:schemeClr val="bg1"/>
                </a:solidFill>
              </a:rPr>
              <a:t>45 days before live</a:t>
            </a:r>
          </a:p>
        </p:txBody>
      </p:sp>
      <p:sp>
        <p:nvSpPr>
          <p:cNvPr id="12" name="Right Brace 11">
            <a:extLst>
              <a:ext uri="{FF2B5EF4-FFF2-40B4-BE49-F238E27FC236}">
                <a16:creationId xmlns:a16="http://schemas.microsoft.com/office/drawing/2014/main" id="{ECE60D6C-BA45-4A59-BC80-83A421AB328C}"/>
              </a:ext>
            </a:extLst>
          </p:cNvPr>
          <p:cNvSpPr/>
          <p:nvPr/>
        </p:nvSpPr>
        <p:spPr>
          <a:xfrm>
            <a:off x="9464634" y="5570778"/>
            <a:ext cx="536448" cy="717278"/>
          </a:xfrm>
          <a:prstGeom prst="rightBrace">
            <a:avLst/>
          </a:prstGeom>
          <a:ln>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EADC3FD0-C285-4D52-9DB4-C70C4208958C}"/>
              </a:ext>
            </a:extLst>
          </p:cNvPr>
          <p:cNvSpPr/>
          <p:nvPr/>
        </p:nvSpPr>
        <p:spPr bwMode="gray">
          <a:xfrm>
            <a:off x="10134322" y="5495576"/>
            <a:ext cx="1524000" cy="792480"/>
          </a:xfrm>
          <a:prstGeom prst="roundRect">
            <a:avLst>
              <a:gd name="adj" fmla="val 0"/>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400" b="1">
                <a:solidFill>
                  <a:schemeClr val="bg1"/>
                </a:solidFill>
              </a:rPr>
              <a:t>2 weeks before live</a:t>
            </a:r>
          </a:p>
        </p:txBody>
      </p:sp>
      <p:sp>
        <p:nvSpPr>
          <p:cNvPr id="3" name="Rounded Rectangle 2">
            <a:extLst>
              <a:ext uri="{FF2B5EF4-FFF2-40B4-BE49-F238E27FC236}">
                <a16:creationId xmlns:a16="http://schemas.microsoft.com/office/drawing/2014/main" id="{D0B99DAB-61AC-C741-8337-2D98668D2C1A}"/>
              </a:ext>
            </a:extLst>
          </p:cNvPr>
          <p:cNvSpPr/>
          <p:nvPr/>
        </p:nvSpPr>
        <p:spPr bwMode="gray">
          <a:xfrm>
            <a:off x="534391" y="1384948"/>
            <a:ext cx="1045028" cy="839830"/>
          </a:xfrm>
          <a:prstGeom prst="roundRect">
            <a:avLst/>
          </a:prstGeom>
          <a:solidFill>
            <a:srgbClr val="63666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4" name="TextBox 13">
            <a:extLst>
              <a:ext uri="{FF2B5EF4-FFF2-40B4-BE49-F238E27FC236}">
                <a16:creationId xmlns:a16="http://schemas.microsoft.com/office/drawing/2014/main" id="{95E872B5-7384-9342-A851-956ADA9A404D}"/>
              </a:ext>
            </a:extLst>
          </p:cNvPr>
          <p:cNvSpPr txBox="1"/>
          <p:nvPr/>
        </p:nvSpPr>
        <p:spPr>
          <a:xfrm>
            <a:off x="676895" y="1620197"/>
            <a:ext cx="760019" cy="369332"/>
          </a:xfrm>
          <a:prstGeom prst="rect">
            <a:avLst/>
          </a:prstGeom>
          <a:noFill/>
        </p:spPr>
        <p:txBody>
          <a:bodyPr wrap="square" lIns="0" tIns="0" rIns="0" bIns="0" rtlCol="0">
            <a:spAutoFit/>
          </a:bodyPr>
          <a:lstStyle/>
          <a:p>
            <a:pPr algn="ctr">
              <a:spcBef>
                <a:spcPts val="600"/>
              </a:spcBef>
              <a:buSzPct val="100000"/>
            </a:pPr>
            <a:r>
              <a:rPr lang="en-US" sz="1200" b="1">
                <a:solidFill>
                  <a:schemeClr val="bg1"/>
                </a:solidFill>
              </a:rPr>
              <a:t>AIA Phase 1</a:t>
            </a:r>
          </a:p>
        </p:txBody>
      </p:sp>
      <p:sp>
        <p:nvSpPr>
          <p:cNvPr id="17" name="Rounded Rectangle 16">
            <a:extLst>
              <a:ext uri="{FF2B5EF4-FFF2-40B4-BE49-F238E27FC236}">
                <a16:creationId xmlns:a16="http://schemas.microsoft.com/office/drawing/2014/main" id="{922143EE-D5FC-BB42-8971-6512C6F21A36}"/>
              </a:ext>
            </a:extLst>
          </p:cNvPr>
          <p:cNvSpPr/>
          <p:nvPr/>
        </p:nvSpPr>
        <p:spPr bwMode="gray">
          <a:xfrm>
            <a:off x="534391" y="2278077"/>
            <a:ext cx="1045028" cy="839830"/>
          </a:xfrm>
          <a:prstGeom prst="roundRect">
            <a:avLst/>
          </a:prstGeom>
          <a:solidFill>
            <a:srgbClr val="00A3E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8" name="TextBox 17">
            <a:extLst>
              <a:ext uri="{FF2B5EF4-FFF2-40B4-BE49-F238E27FC236}">
                <a16:creationId xmlns:a16="http://schemas.microsoft.com/office/drawing/2014/main" id="{FAE585CF-3B26-7F4F-8C3A-F3FDA2723318}"/>
              </a:ext>
            </a:extLst>
          </p:cNvPr>
          <p:cNvSpPr txBox="1"/>
          <p:nvPr/>
        </p:nvSpPr>
        <p:spPr>
          <a:xfrm>
            <a:off x="676895" y="2513326"/>
            <a:ext cx="760019" cy="369332"/>
          </a:xfrm>
          <a:prstGeom prst="rect">
            <a:avLst/>
          </a:prstGeom>
          <a:noFill/>
        </p:spPr>
        <p:txBody>
          <a:bodyPr wrap="square" lIns="0" tIns="0" rIns="0" bIns="0" rtlCol="0">
            <a:spAutoFit/>
          </a:bodyPr>
          <a:lstStyle/>
          <a:p>
            <a:pPr algn="ctr">
              <a:spcBef>
                <a:spcPts val="600"/>
              </a:spcBef>
              <a:buSzPct val="100000"/>
            </a:pPr>
            <a:r>
              <a:rPr lang="en-US" sz="1200" b="1">
                <a:solidFill>
                  <a:schemeClr val="bg1"/>
                </a:solidFill>
              </a:rPr>
              <a:t>ARB Phase 2</a:t>
            </a:r>
          </a:p>
        </p:txBody>
      </p:sp>
      <p:sp>
        <p:nvSpPr>
          <p:cNvPr id="19" name="Rounded Rectangle 18">
            <a:extLst>
              <a:ext uri="{FF2B5EF4-FFF2-40B4-BE49-F238E27FC236}">
                <a16:creationId xmlns:a16="http://schemas.microsoft.com/office/drawing/2014/main" id="{F41A7C03-B04D-844D-8D0F-FA6DB86E912F}"/>
              </a:ext>
            </a:extLst>
          </p:cNvPr>
          <p:cNvSpPr/>
          <p:nvPr/>
        </p:nvSpPr>
        <p:spPr bwMode="gray">
          <a:xfrm>
            <a:off x="544682" y="3320179"/>
            <a:ext cx="1045028" cy="839830"/>
          </a:xfrm>
          <a:prstGeom prst="roundRect">
            <a:avLst/>
          </a:prstGeom>
          <a:solidFill>
            <a:srgbClr val="0076A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0" name="TextBox 19">
            <a:extLst>
              <a:ext uri="{FF2B5EF4-FFF2-40B4-BE49-F238E27FC236}">
                <a16:creationId xmlns:a16="http://schemas.microsoft.com/office/drawing/2014/main" id="{AB670FE2-4BEA-2F40-849F-9BAB3E1A3EA8}"/>
              </a:ext>
            </a:extLst>
          </p:cNvPr>
          <p:cNvSpPr txBox="1"/>
          <p:nvPr/>
        </p:nvSpPr>
        <p:spPr>
          <a:xfrm>
            <a:off x="687186" y="3555428"/>
            <a:ext cx="760019" cy="369332"/>
          </a:xfrm>
          <a:prstGeom prst="rect">
            <a:avLst/>
          </a:prstGeom>
          <a:noFill/>
        </p:spPr>
        <p:txBody>
          <a:bodyPr wrap="square" lIns="0" tIns="0" rIns="0" bIns="0" rtlCol="0">
            <a:spAutoFit/>
          </a:bodyPr>
          <a:lstStyle/>
          <a:p>
            <a:pPr algn="ctr">
              <a:spcBef>
                <a:spcPts val="600"/>
              </a:spcBef>
              <a:buSzPct val="100000"/>
            </a:pPr>
            <a:r>
              <a:rPr lang="en-US" sz="1200" b="1">
                <a:solidFill>
                  <a:schemeClr val="bg1"/>
                </a:solidFill>
              </a:rPr>
              <a:t>Plan Phase 3</a:t>
            </a:r>
          </a:p>
        </p:txBody>
      </p:sp>
      <p:sp>
        <p:nvSpPr>
          <p:cNvPr id="21" name="Rounded Rectangle 20">
            <a:extLst>
              <a:ext uri="{FF2B5EF4-FFF2-40B4-BE49-F238E27FC236}">
                <a16:creationId xmlns:a16="http://schemas.microsoft.com/office/drawing/2014/main" id="{4127CE0F-1B60-CB4B-9E57-148E65100690}"/>
              </a:ext>
            </a:extLst>
          </p:cNvPr>
          <p:cNvSpPr/>
          <p:nvPr/>
        </p:nvSpPr>
        <p:spPr bwMode="gray">
          <a:xfrm>
            <a:off x="534391" y="4331669"/>
            <a:ext cx="1045028" cy="839830"/>
          </a:xfrm>
          <a:prstGeom prst="roundRect">
            <a:avLst/>
          </a:prstGeom>
          <a:solidFill>
            <a:srgbClr val="00ABA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2" name="TextBox 21">
            <a:extLst>
              <a:ext uri="{FF2B5EF4-FFF2-40B4-BE49-F238E27FC236}">
                <a16:creationId xmlns:a16="http://schemas.microsoft.com/office/drawing/2014/main" id="{37EEBE7A-5EEF-1947-B154-70E163524560}"/>
              </a:ext>
            </a:extLst>
          </p:cNvPr>
          <p:cNvSpPr txBox="1"/>
          <p:nvPr/>
        </p:nvSpPr>
        <p:spPr>
          <a:xfrm>
            <a:off x="676895" y="4566918"/>
            <a:ext cx="760019" cy="369332"/>
          </a:xfrm>
          <a:prstGeom prst="rect">
            <a:avLst/>
          </a:prstGeom>
          <a:noFill/>
        </p:spPr>
        <p:txBody>
          <a:bodyPr wrap="square" lIns="0" tIns="0" rIns="0" bIns="0" rtlCol="0">
            <a:spAutoFit/>
          </a:bodyPr>
          <a:lstStyle/>
          <a:p>
            <a:pPr algn="ctr">
              <a:spcBef>
                <a:spcPts val="600"/>
              </a:spcBef>
              <a:buSzPct val="100000"/>
            </a:pPr>
            <a:r>
              <a:rPr lang="en-US" sz="1200" b="1">
                <a:solidFill>
                  <a:schemeClr val="bg1"/>
                </a:solidFill>
              </a:rPr>
              <a:t>Test Phase 4</a:t>
            </a:r>
          </a:p>
        </p:txBody>
      </p:sp>
      <p:sp>
        <p:nvSpPr>
          <p:cNvPr id="23" name="Rounded Rectangle 22">
            <a:extLst>
              <a:ext uri="{FF2B5EF4-FFF2-40B4-BE49-F238E27FC236}">
                <a16:creationId xmlns:a16="http://schemas.microsoft.com/office/drawing/2014/main" id="{B66B4405-8E46-A545-B99C-32F9218BF843}"/>
              </a:ext>
            </a:extLst>
          </p:cNvPr>
          <p:cNvSpPr/>
          <p:nvPr/>
        </p:nvSpPr>
        <p:spPr bwMode="gray">
          <a:xfrm>
            <a:off x="533678" y="5473052"/>
            <a:ext cx="1045028" cy="839830"/>
          </a:xfrm>
          <a:prstGeom prst="roundRect">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4" name="TextBox 23">
            <a:extLst>
              <a:ext uri="{FF2B5EF4-FFF2-40B4-BE49-F238E27FC236}">
                <a16:creationId xmlns:a16="http://schemas.microsoft.com/office/drawing/2014/main" id="{525D8763-E7AA-0D48-AB90-CAA38C68500E}"/>
              </a:ext>
            </a:extLst>
          </p:cNvPr>
          <p:cNvSpPr txBox="1"/>
          <p:nvPr/>
        </p:nvSpPr>
        <p:spPr>
          <a:xfrm>
            <a:off x="676182" y="5708301"/>
            <a:ext cx="760019" cy="369332"/>
          </a:xfrm>
          <a:prstGeom prst="rect">
            <a:avLst/>
          </a:prstGeom>
          <a:noFill/>
        </p:spPr>
        <p:txBody>
          <a:bodyPr wrap="square" lIns="0" tIns="0" rIns="0" bIns="0" rtlCol="0">
            <a:spAutoFit/>
          </a:bodyPr>
          <a:lstStyle/>
          <a:p>
            <a:pPr algn="ctr">
              <a:spcBef>
                <a:spcPts val="600"/>
              </a:spcBef>
              <a:buSzPct val="100000"/>
            </a:pPr>
            <a:r>
              <a:rPr lang="en-US" sz="1200" b="1">
                <a:solidFill>
                  <a:schemeClr val="bg1"/>
                </a:solidFill>
              </a:rPr>
              <a:t>APPR Phase 3</a:t>
            </a:r>
          </a:p>
        </p:txBody>
      </p:sp>
      <p:sp>
        <p:nvSpPr>
          <p:cNvPr id="26" name="Rectangle 25">
            <a:extLst>
              <a:ext uri="{FF2B5EF4-FFF2-40B4-BE49-F238E27FC236}">
                <a16:creationId xmlns:a16="http://schemas.microsoft.com/office/drawing/2014/main" id="{4807729D-3DA3-4464-8810-633040CEAFD3}"/>
              </a:ext>
            </a:extLst>
          </p:cNvPr>
          <p:cNvSpPr/>
          <p:nvPr/>
        </p:nvSpPr>
        <p:spPr bwMode="gray">
          <a:xfrm>
            <a:off x="469900" y="6545338"/>
            <a:ext cx="3049155" cy="206444"/>
          </a:xfrm>
          <a:prstGeom prst="rect">
            <a:avLst/>
          </a:prstGeom>
          <a:noFill/>
          <a:ln w="19050" algn="ctr">
            <a:noFill/>
            <a:miter lim="800000"/>
            <a:headEnd/>
            <a:tailEnd/>
          </a:ln>
        </p:spPr>
        <p:txBody>
          <a:bodyPr wrap="square" lIns="88900" tIns="88900" rIns="88900" bIns="88900" rtlCol="0" anchor="ctr"/>
          <a:lstStyle/>
          <a:p>
            <a:pPr>
              <a:lnSpc>
                <a:spcPct val="106000"/>
              </a:lnSpc>
            </a:pPr>
            <a:r>
              <a:rPr lang="en-US" sz="1000">
                <a:hlinkClick r:id="rId4" action="ppaction://hlinksldjump"/>
              </a:rPr>
              <a:t>Return to Software Quality Attributes slide</a:t>
            </a:r>
            <a:endParaRPr lang="en-US" sz="1000"/>
          </a:p>
        </p:txBody>
      </p:sp>
    </p:spTree>
    <p:extLst>
      <p:ext uri="{BB962C8B-B14F-4D97-AF65-F5344CB8AC3E}">
        <p14:creationId xmlns:p14="http://schemas.microsoft.com/office/powerpoint/2010/main" val="1112429422"/>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t>Disaster Recovery  Planning Milestones</a:t>
            </a:r>
          </a:p>
        </p:txBody>
      </p:sp>
      <p:sp>
        <p:nvSpPr>
          <p:cNvPr id="5" name="Rectangle 4"/>
          <p:cNvSpPr/>
          <p:nvPr/>
        </p:nvSpPr>
        <p:spPr>
          <a:xfrm>
            <a:off x="609600" y="5867401"/>
            <a:ext cx="8229600" cy="646331"/>
          </a:xfrm>
          <a:prstGeom prst="rect">
            <a:avLst/>
          </a:prstGeom>
        </p:spPr>
        <p:txBody>
          <a:bodyPr wrap="square">
            <a:spAutoFit/>
          </a:bodyPr>
          <a:lstStyle/>
          <a:p>
            <a:endParaRPr lang="en-US" sz="1200">
              <a:hlinkClick r:id="" action="ppaction://noaction"/>
            </a:endParaRPr>
          </a:p>
          <a:p>
            <a:r>
              <a:rPr lang="en-US" sz="1200">
                <a:hlinkClick r:id="" action="ppaction://noaction"/>
              </a:rPr>
              <a:t>https</a:t>
            </a:r>
            <a:r>
              <a:rPr lang="en-US" sz="1200">
                <a:hlinkClick r:id="rId3"/>
              </a:rPr>
              <a:t>://idr.deloitte.com/Wiki%20Pages/Home.aspx</a:t>
            </a:r>
            <a:endParaRPr lang="en-US" sz="1200"/>
          </a:p>
          <a:p>
            <a:endParaRPr lang="en-US" sz="1200"/>
          </a:p>
        </p:txBody>
      </p:sp>
      <p:grpSp>
        <p:nvGrpSpPr>
          <p:cNvPr id="7" name="Group 6">
            <a:extLst>
              <a:ext uri="{FF2B5EF4-FFF2-40B4-BE49-F238E27FC236}">
                <a16:creationId xmlns:a16="http://schemas.microsoft.com/office/drawing/2014/main" id="{186635A1-04E9-FD4F-8FCE-6236780A3BF6}"/>
              </a:ext>
            </a:extLst>
          </p:cNvPr>
          <p:cNvGrpSpPr/>
          <p:nvPr/>
        </p:nvGrpSpPr>
        <p:grpSpPr>
          <a:xfrm>
            <a:off x="609601" y="2220686"/>
            <a:ext cx="10909464" cy="2125683"/>
            <a:chOff x="609601" y="2220686"/>
            <a:chExt cx="8106888" cy="2125683"/>
          </a:xfrm>
        </p:grpSpPr>
        <p:sp>
          <p:nvSpPr>
            <p:cNvPr id="3" name="Pentagon 2">
              <a:extLst>
                <a:ext uri="{FF2B5EF4-FFF2-40B4-BE49-F238E27FC236}">
                  <a16:creationId xmlns:a16="http://schemas.microsoft.com/office/drawing/2014/main" id="{2F7AF575-CBDB-744A-8373-FFA4A97644AE}"/>
                </a:ext>
              </a:extLst>
            </p:cNvPr>
            <p:cNvSpPr/>
            <p:nvPr/>
          </p:nvSpPr>
          <p:spPr bwMode="gray">
            <a:xfrm>
              <a:off x="609601" y="2232561"/>
              <a:ext cx="1896094" cy="2101933"/>
            </a:xfrm>
            <a:prstGeom prst="homePlate">
              <a:avLst>
                <a:gd name="adj" fmla="val 21186"/>
              </a:avLst>
            </a:prstGeom>
            <a:solidFill>
              <a:srgbClr val="53565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4" name="Chevron 3">
              <a:extLst>
                <a:ext uri="{FF2B5EF4-FFF2-40B4-BE49-F238E27FC236}">
                  <a16:creationId xmlns:a16="http://schemas.microsoft.com/office/drawing/2014/main" id="{0AED12C1-936B-C24C-B855-9411C623D236}"/>
                </a:ext>
              </a:extLst>
            </p:cNvPr>
            <p:cNvSpPr/>
            <p:nvPr/>
          </p:nvSpPr>
          <p:spPr bwMode="gray">
            <a:xfrm>
              <a:off x="2280062" y="2220686"/>
              <a:ext cx="1793174" cy="2125683"/>
            </a:xfrm>
            <a:prstGeom prst="chevron">
              <a:avLst>
                <a:gd name="adj" fmla="val 22186"/>
              </a:avLst>
            </a:prstGeom>
            <a:solidFill>
              <a:srgbClr val="63666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3" name="Chevron 12">
              <a:extLst>
                <a:ext uri="{FF2B5EF4-FFF2-40B4-BE49-F238E27FC236}">
                  <a16:creationId xmlns:a16="http://schemas.microsoft.com/office/drawing/2014/main" id="{541BAE52-DF65-5F4C-AC29-3B9909D39AD1}"/>
                </a:ext>
              </a:extLst>
            </p:cNvPr>
            <p:cNvSpPr/>
            <p:nvPr/>
          </p:nvSpPr>
          <p:spPr bwMode="gray">
            <a:xfrm>
              <a:off x="3827813" y="2220686"/>
              <a:ext cx="1793174" cy="2125683"/>
            </a:xfrm>
            <a:prstGeom prst="chevron">
              <a:avLst>
                <a:gd name="adj" fmla="val 22186"/>
              </a:avLst>
            </a:prstGeom>
            <a:solidFill>
              <a:srgbClr val="97999B"/>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4" name="Chevron 13">
              <a:extLst>
                <a:ext uri="{FF2B5EF4-FFF2-40B4-BE49-F238E27FC236}">
                  <a16:creationId xmlns:a16="http://schemas.microsoft.com/office/drawing/2014/main" id="{67252FF4-C65F-0641-B837-54FE3E30B023}"/>
                </a:ext>
              </a:extLst>
            </p:cNvPr>
            <p:cNvSpPr/>
            <p:nvPr/>
          </p:nvSpPr>
          <p:spPr bwMode="gray">
            <a:xfrm>
              <a:off x="5375564" y="2220686"/>
              <a:ext cx="1793174" cy="2125683"/>
            </a:xfrm>
            <a:prstGeom prst="chevron">
              <a:avLst>
                <a:gd name="adj" fmla="val 22186"/>
              </a:avLst>
            </a:prstGeom>
            <a:solidFill>
              <a:srgbClr val="86BC2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5" name="Chevron 14">
              <a:extLst>
                <a:ext uri="{FF2B5EF4-FFF2-40B4-BE49-F238E27FC236}">
                  <a16:creationId xmlns:a16="http://schemas.microsoft.com/office/drawing/2014/main" id="{9672D329-8C45-174D-AC1E-EEAEC1EBF7E5}"/>
                </a:ext>
              </a:extLst>
            </p:cNvPr>
            <p:cNvSpPr/>
            <p:nvPr/>
          </p:nvSpPr>
          <p:spPr bwMode="gray">
            <a:xfrm>
              <a:off x="6923315" y="2220686"/>
              <a:ext cx="1793174" cy="2125683"/>
            </a:xfrm>
            <a:prstGeom prst="chevron">
              <a:avLst>
                <a:gd name="adj" fmla="val 22186"/>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sp>
        <p:nvSpPr>
          <p:cNvPr id="16" name="Rectangle 15">
            <a:extLst>
              <a:ext uri="{FF2B5EF4-FFF2-40B4-BE49-F238E27FC236}">
                <a16:creationId xmlns:a16="http://schemas.microsoft.com/office/drawing/2014/main" id="{D655DBDF-A8C0-6D43-BCEA-52AF7D83D303}"/>
              </a:ext>
            </a:extLst>
          </p:cNvPr>
          <p:cNvSpPr/>
          <p:nvPr/>
        </p:nvSpPr>
        <p:spPr>
          <a:xfrm>
            <a:off x="1049775" y="2868028"/>
            <a:ext cx="1807770" cy="553998"/>
          </a:xfrm>
          <a:prstGeom prst="rect">
            <a:avLst/>
          </a:prstGeom>
        </p:spPr>
        <p:txBody>
          <a:bodyPr wrap="square">
            <a:spAutoFit/>
          </a:bodyPr>
          <a:lstStyle/>
          <a:p>
            <a:r>
              <a:rPr lang="en-US" sz="1600" b="1">
                <a:solidFill>
                  <a:schemeClr val="bg1"/>
                </a:solidFill>
              </a:rPr>
              <a:t>AIA</a:t>
            </a:r>
          </a:p>
          <a:p>
            <a:r>
              <a:rPr lang="en-US" sz="1400">
                <a:solidFill>
                  <a:schemeClr val="bg1"/>
                </a:solidFill>
              </a:rPr>
              <a:t>Sprint 0</a:t>
            </a:r>
          </a:p>
        </p:txBody>
      </p:sp>
      <p:sp>
        <p:nvSpPr>
          <p:cNvPr id="17" name="Rectangle 16">
            <a:extLst>
              <a:ext uri="{FF2B5EF4-FFF2-40B4-BE49-F238E27FC236}">
                <a16:creationId xmlns:a16="http://schemas.microsoft.com/office/drawing/2014/main" id="{D238BFBE-EE0C-3F47-8A5A-4F08895F526F}"/>
              </a:ext>
            </a:extLst>
          </p:cNvPr>
          <p:cNvSpPr/>
          <p:nvPr/>
        </p:nvSpPr>
        <p:spPr>
          <a:xfrm>
            <a:off x="3567344" y="2868028"/>
            <a:ext cx="1807770" cy="553998"/>
          </a:xfrm>
          <a:prstGeom prst="rect">
            <a:avLst/>
          </a:prstGeom>
        </p:spPr>
        <p:txBody>
          <a:bodyPr wrap="square">
            <a:spAutoFit/>
          </a:bodyPr>
          <a:lstStyle/>
          <a:p>
            <a:r>
              <a:rPr lang="en-US" sz="1600" b="1">
                <a:solidFill>
                  <a:schemeClr val="bg1"/>
                </a:solidFill>
              </a:rPr>
              <a:t>ARB</a:t>
            </a:r>
          </a:p>
          <a:p>
            <a:r>
              <a:rPr lang="en-US" sz="1400">
                <a:solidFill>
                  <a:schemeClr val="bg1"/>
                </a:solidFill>
              </a:rPr>
              <a:t>After Sprint 0</a:t>
            </a:r>
          </a:p>
        </p:txBody>
      </p:sp>
      <p:sp>
        <p:nvSpPr>
          <p:cNvPr id="18" name="Rectangle 17">
            <a:extLst>
              <a:ext uri="{FF2B5EF4-FFF2-40B4-BE49-F238E27FC236}">
                <a16:creationId xmlns:a16="http://schemas.microsoft.com/office/drawing/2014/main" id="{F78DA0FD-3036-234C-AE8F-4AB4F72C9AC9}"/>
              </a:ext>
            </a:extLst>
          </p:cNvPr>
          <p:cNvSpPr/>
          <p:nvPr/>
        </p:nvSpPr>
        <p:spPr>
          <a:xfrm>
            <a:off x="5621775" y="2868028"/>
            <a:ext cx="1807770" cy="553998"/>
          </a:xfrm>
          <a:prstGeom prst="rect">
            <a:avLst/>
          </a:prstGeom>
        </p:spPr>
        <p:txBody>
          <a:bodyPr wrap="square">
            <a:spAutoFit/>
          </a:bodyPr>
          <a:lstStyle/>
          <a:p>
            <a:r>
              <a:rPr lang="en-US" sz="1600" b="1">
                <a:solidFill>
                  <a:schemeClr val="bg1"/>
                </a:solidFill>
              </a:rPr>
              <a:t>Plan</a:t>
            </a:r>
          </a:p>
          <a:p>
            <a:r>
              <a:rPr lang="en-US" sz="1400">
                <a:solidFill>
                  <a:schemeClr val="bg1"/>
                </a:solidFill>
              </a:rPr>
              <a:t>Midway Point</a:t>
            </a:r>
          </a:p>
        </p:txBody>
      </p:sp>
      <p:sp>
        <p:nvSpPr>
          <p:cNvPr id="19" name="Rectangle 18">
            <a:extLst>
              <a:ext uri="{FF2B5EF4-FFF2-40B4-BE49-F238E27FC236}">
                <a16:creationId xmlns:a16="http://schemas.microsoft.com/office/drawing/2014/main" id="{A27AB41A-8883-5044-AEF5-FD7A64A82D4B}"/>
              </a:ext>
            </a:extLst>
          </p:cNvPr>
          <p:cNvSpPr/>
          <p:nvPr/>
        </p:nvSpPr>
        <p:spPr>
          <a:xfrm>
            <a:off x="7640580" y="2868028"/>
            <a:ext cx="1807770" cy="769441"/>
          </a:xfrm>
          <a:prstGeom prst="rect">
            <a:avLst/>
          </a:prstGeom>
        </p:spPr>
        <p:txBody>
          <a:bodyPr wrap="square">
            <a:spAutoFit/>
          </a:bodyPr>
          <a:lstStyle/>
          <a:p>
            <a:r>
              <a:rPr lang="en-US" sz="1600" b="1">
                <a:solidFill>
                  <a:schemeClr val="bg1"/>
                </a:solidFill>
              </a:rPr>
              <a:t>Test</a:t>
            </a:r>
          </a:p>
          <a:p>
            <a:r>
              <a:rPr lang="en-US" sz="1400">
                <a:solidFill>
                  <a:schemeClr val="bg1"/>
                </a:solidFill>
              </a:rPr>
              <a:t>45 days before end of project</a:t>
            </a:r>
          </a:p>
        </p:txBody>
      </p:sp>
      <p:sp>
        <p:nvSpPr>
          <p:cNvPr id="20" name="Rectangle 19">
            <a:extLst>
              <a:ext uri="{FF2B5EF4-FFF2-40B4-BE49-F238E27FC236}">
                <a16:creationId xmlns:a16="http://schemas.microsoft.com/office/drawing/2014/main" id="{D5014DA5-455B-7349-87D4-D8F65E9E3898}"/>
              </a:ext>
            </a:extLst>
          </p:cNvPr>
          <p:cNvSpPr/>
          <p:nvPr/>
        </p:nvSpPr>
        <p:spPr>
          <a:xfrm>
            <a:off x="9659385" y="2868028"/>
            <a:ext cx="1807770" cy="769441"/>
          </a:xfrm>
          <a:prstGeom prst="rect">
            <a:avLst/>
          </a:prstGeom>
        </p:spPr>
        <p:txBody>
          <a:bodyPr wrap="square">
            <a:spAutoFit/>
          </a:bodyPr>
          <a:lstStyle/>
          <a:p>
            <a:r>
              <a:rPr lang="en-US" sz="1600" b="1">
                <a:solidFill>
                  <a:schemeClr val="bg1"/>
                </a:solidFill>
              </a:rPr>
              <a:t>Approvals</a:t>
            </a:r>
          </a:p>
          <a:p>
            <a:r>
              <a:rPr lang="en-US" sz="1400">
                <a:solidFill>
                  <a:schemeClr val="bg1"/>
                </a:solidFill>
              </a:rPr>
              <a:t>2 weeks prior to close of project</a:t>
            </a:r>
          </a:p>
        </p:txBody>
      </p:sp>
      <p:sp>
        <p:nvSpPr>
          <p:cNvPr id="22" name="Rectangle 21">
            <a:extLst>
              <a:ext uri="{FF2B5EF4-FFF2-40B4-BE49-F238E27FC236}">
                <a16:creationId xmlns:a16="http://schemas.microsoft.com/office/drawing/2014/main" id="{9E6DE408-C317-432F-8ACA-4DF0212C30B7}"/>
              </a:ext>
            </a:extLst>
          </p:cNvPr>
          <p:cNvSpPr/>
          <p:nvPr/>
        </p:nvSpPr>
        <p:spPr bwMode="gray">
          <a:xfrm>
            <a:off x="469900" y="6545338"/>
            <a:ext cx="3049155" cy="206444"/>
          </a:xfrm>
          <a:prstGeom prst="rect">
            <a:avLst/>
          </a:prstGeom>
          <a:noFill/>
          <a:ln w="19050" algn="ctr">
            <a:noFill/>
            <a:miter lim="800000"/>
            <a:headEnd/>
            <a:tailEnd/>
          </a:ln>
        </p:spPr>
        <p:txBody>
          <a:bodyPr wrap="square" lIns="88900" tIns="88900" rIns="88900" bIns="88900" rtlCol="0" anchor="ctr"/>
          <a:lstStyle/>
          <a:p>
            <a:pPr>
              <a:lnSpc>
                <a:spcPct val="106000"/>
              </a:lnSpc>
            </a:pPr>
            <a:r>
              <a:rPr lang="en-US" sz="1000">
                <a:hlinkClick r:id="rId4" action="ppaction://hlinksldjump"/>
              </a:rPr>
              <a:t>Return to Software Quality Attributes slide</a:t>
            </a:r>
            <a:endParaRPr lang="en-US" sz="1000"/>
          </a:p>
        </p:txBody>
      </p:sp>
    </p:spTree>
    <p:extLst>
      <p:ext uri="{BB962C8B-B14F-4D97-AF65-F5344CB8AC3E}">
        <p14:creationId xmlns:p14="http://schemas.microsoft.com/office/powerpoint/2010/main" val="52320079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t>Guidance on Secure SDLC</a:t>
            </a:r>
          </a:p>
        </p:txBody>
      </p:sp>
      <p:pic>
        <p:nvPicPr>
          <p:cNvPr id="4" name="Picture 3">
            <a:extLst>
              <a:ext uri="{FF2B5EF4-FFF2-40B4-BE49-F238E27FC236}">
                <a16:creationId xmlns:a16="http://schemas.microsoft.com/office/drawing/2014/main" id="{653BDBFF-3ACC-4B8A-A347-1B384100F44A}"/>
              </a:ext>
            </a:extLst>
          </p:cNvPr>
          <p:cNvPicPr>
            <a:picLocks noChangeAspect="1"/>
          </p:cNvPicPr>
          <p:nvPr/>
        </p:nvPicPr>
        <p:blipFill>
          <a:blip r:embed="rId3"/>
          <a:stretch>
            <a:fillRect/>
          </a:stretch>
        </p:blipFill>
        <p:spPr>
          <a:xfrm>
            <a:off x="360203" y="944690"/>
            <a:ext cx="10936889" cy="5245866"/>
          </a:xfrm>
          <a:prstGeom prst="rect">
            <a:avLst/>
          </a:prstGeom>
        </p:spPr>
      </p:pic>
      <p:sp>
        <p:nvSpPr>
          <p:cNvPr id="8" name="Rectangle: Rounded Corners 7">
            <a:extLst>
              <a:ext uri="{FF2B5EF4-FFF2-40B4-BE49-F238E27FC236}">
                <a16:creationId xmlns:a16="http://schemas.microsoft.com/office/drawing/2014/main" id="{CA5E8F84-4A70-4DAD-8809-04931602C8A5}"/>
              </a:ext>
            </a:extLst>
          </p:cNvPr>
          <p:cNvSpPr/>
          <p:nvPr/>
        </p:nvSpPr>
        <p:spPr bwMode="gray">
          <a:xfrm rot="16200000">
            <a:off x="-831397" y="2712874"/>
            <a:ext cx="2454676" cy="315311"/>
          </a:xfrm>
          <a:prstGeom prst="roundRect">
            <a:avLst>
              <a:gd name="adj" fmla="val 0"/>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1600" b="1">
                <a:solidFill>
                  <a:schemeClr val="bg1"/>
                </a:solidFill>
              </a:rPr>
              <a:t>Sprint 0</a:t>
            </a:r>
          </a:p>
        </p:txBody>
      </p:sp>
      <p:sp>
        <p:nvSpPr>
          <p:cNvPr id="5" name="Rectangle 4">
            <a:extLst>
              <a:ext uri="{FF2B5EF4-FFF2-40B4-BE49-F238E27FC236}">
                <a16:creationId xmlns:a16="http://schemas.microsoft.com/office/drawing/2014/main" id="{F3ADFB94-D7EF-48ED-A287-BB56B4C89BB4}"/>
              </a:ext>
            </a:extLst>
          </p:cNvPr>
          <p:cNvSpPr/>
          <p:nvPr/>
        </p:nvSpPr>
        <p:spPr bwMode="gray">
          <a:xfrm>
            <a:off x="469900" y="6545338"/>
            <a:ext cx="2762827" cy="312662"/>
          </a:xfrm>
          <a:prstGeom prst="rect">
            <a:avLst/>
          </a:prstGeom>
          <a:noFill/>
          <a:ln w="19050" algn="ctr">
            <a:noFill/>
            <a:miter lim="800000"/>
            <a:headEnd/>
            <a:tailEnd/>
          </a:ln>
        </p:spPr>
        <p:txBody>
          <a:bodyPr wrap="square" lIns="88900" tIns="88900" rIns="88900" bIns="88900" rtlCol="0" anchor="ctr"/>
          <a:lstStyle/>
          <a:p>
            <a:pPr>
              <a:lnSpc>
                <a:spcPct val="106000"/>
              </a:lnSpc>
            </a:pPr>
            <a:r>
              <a:rPr lang="en-US" sz="1000">
                <a:hlinkClick r:id="rId4" action="ppaction://hlinksldjump"/>
              </a:rPr>
              <a:t>Return to SSDLC slide</a:t>
            </a:r>
            <a:endParaRPr lang="en-US" sz="1000"/>
          </a:p>
        </p:txBody>
      </p:sp>
    </p:spTree>
    <p:extLst>
      <p:ext uri="{BB962C8B-B14F-4D97-AF65-F5344CB8AC3E}">
        <p14:creationId xmlns:p14="http://schemas.microsoft.com/office/powerpoint/2010/main" val="4098803747"/>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Straight Connector 5">
            <a:extLst>
              <a:ext uri="{FF2B5EF4-FFF2-40B4-BE49-F238E27FC236}">
                <a16:creationId xmlns:a16="http://schemas.microsoft.com/office/drawing/2014/main" id="{76E55797-39A3-1B4D-91D2-D5DD14F0C08C}"/>
              </a:ext>
            </a:extLst>
          </p:cNvPr>
          <p:cNvCxnSpPr>
            <a:cxnSpLocks/>
          </p:cNvCxnSpPr>
          <p:nvPr/>
        </p:nvCxnSpPr>
        <p:spPr>
          <a:xfrm>
            <a:off x="3255660" y="1567307"/>
            <a:ext cx="0" cy="5290693"/>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F3923E1-41F6-3549-A1A6-5EDFA75018DD}"/>
              </a:ext>
            </a:extLst>
          </p:cNvPr>
          <p:cNvCxnSpPr>
            <a:cxnSpLocks/>
          </p:cNvCxnSpPr>
          <p:nvPr/>
        </p:nvCxnSpPr>
        <p:spPr>
          <a:xfrm>
            <a:off x="8825730" y="1653676"/>
            <a:ext cx="0" cy="5204324"/>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87" name="Rectangle 20">
            <a:extLst>
              <a:ext uri="{FF2B5EF4-FFF2-40B4-BE49-F238E27FC236}">
                <a16:creationId xmlns:a16="http://schemas.microsoft.com/office/drawing/2014/main" id="{DE3D7AB9-5146-E547-925B-4536B0973DBD}"/>
              </a:ext>
            </a:extLst>
          </p:cNvPr>
          <p:cNvSpPr>
            <a:spLocks noChangeArrowheads="1"/>
          </p:cNvSpPr>
          <p:nvPr/>
        </p:nvSpPr>
        <p:spPr bwMode="auto">
          <a:xfrm>
            <a:off x="3735273" y="4540215"/>
            <a:ext cx="1737414" cy="234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Single user performance analysis</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93" name="Rectangle 20">
            <a:extLst>
              <a:ext uri="{FF2B5EF4-FFF2-40B4-BE49-F238E27FC236}">
                <a16:creationId xmlns:a16="http://schemas.microsoft.com/office/drawing/2014/main" id="{53E3B8D9-1A6D-6D40-9A5D-8863FA8C9008}"/>
              </a:ext>
            </a:extLst>
          </p:cNvPr>
          <p:cNvSpPr>
            <a:spLocks noChangeArrowheads="1"/>
          </p:cNvSpPr>
          <p:nvPr/>
        </p:nvSpPr>
        <p:spPr bwMode="auto">
          <a:xfrm>
            <a:off x="3735273" y="2623126"/>
            <a:ext cx="1737414"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Ensure performance scenarios are created, reviewed, approved</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95" name="Rectangle 20">
            <a:extLst>
              <a:ext uri="{FF2B5EF4-FFF2-40B4-BE49-F238E27FC236}">
                <a16:creationId xmlns:a16="http://schemas.microsoft.com/office/drawing/2014/main" id="{0911A1A4-CCA6-D844-B820-A50AF5EA6A35}"/>
              </a:ext>
            </a:extLst>
          </p:cNvPr>
          <p:cNvSpPr>
            <a:spLocks noChangeArrowheads="1"/>
          </p:cNvSpPr>
          <p:nvPr/>
        </p:nvSpPr>
        <p:spPr bwMode="auto">
          <a:xfrm>
            <a:off x="3735273" y="3164676"/>
            <a:ext cx="1737414" cy="234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Performance script design</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96" name="Rectangle 20">
            <a:extLst>
              <a:ext uri="{FF2B5EF4-FFF2-40B4-BE49-F238E27FC236}">
                <a16:creationId xmlns:a16="http://schemas.microsoft.com/office/drawing/2014/main" id="{EB64BC95-6DBE-8A48-B9F8-A31607B476D6}"/>
              </a:ext>
            </a:extLst>
          </p:cNvPr>
          <p:cNvSpPr>
            <a:spLocks noChangeArrowheads="1"/>
          </p:cNvSpPr>
          <p:nvPr/>
        </p:nvSpPr>
        <p:spPr bwMode="auto">
          <a:xfrm>
            <a:off x="3735273" y="3464442"/>
            <a:ext cx="1737414"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Detailed review of architecture, design and infrastructure</a:t>
            </a:r>
          </a:p>
        </p:txBody>
      </p:sp>
      <p:sp>
        <p:nvSpPr>
          <p:cNvPr id="200" name="Rectangle 20">
            <a:extLst>
              <a:ext uri="{FF2B5EF4-FFF2-40B4-BE49-F238E27FC236}">
                <a16:creationId xmlns:a16="http://schemas.microsoft.com/office/drawing/2014/main" id="{B56C1876-0D31-8945-A00F-21D69071EE35}"/>
              </a:ext>
            </a:extLst>
          </p:cNvPr>
          <p:cNvSpPr>
            <a:spLocks noChangeArrowheads="1"/>
          </p:cNvSpPr>
          <p:nvPr/>
        </p:nvSpPr>
        <p:spPr bwMode="auto">
          <a:xfrm>
            <a:off x="3735273" y="4000548"/>
            <a:ext cx="1737414"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Procurement and alignment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of test data</a:t>
            </a:r>
          </a:p>
        </p:txBody>
      </p:sp>
      <p:sp>
        <p:nvSpPr>
          <p:cNvPr id="201" name="Rectangle 20">
            <a:extLst>
              <a:ext uri="{FF2B5EF4-FFF2-40B4-BE49-F238E27FC236}">
                <a16:creationId xmlns:a16="http://schemas.microsoft.com/office/drawing/2014/main" id="{FD627C76-B544-0F46-9BA7-81DF973529F4}"/>
              </a:ext>
            </a:extLst>
          </p:cNvPr>
          <p:cNvSpPr>
            <a:spLocks noChangeArrowheads="1"/>
          </p:cNvSpPr>
          <p:nvPr/>
        </p:nvSpPr>
        <p:spPr bwMode="auto">
          <a:xfrm>
            <a:off x="5100035" y="4871026"/>
            <a:ext cx="1988400"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Technical RCA</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97" name="Rectangle 20">
            <a:extLst>
              <a:ext uri="{FF2B5EF4-FFF2-40B4-BE49-F238E27FC236}">
                <a16:creationId xmlns:a16="http://schemas.microsoft.com/office/drawing/2014/main" id="{B7242C48-5A8E-E84D-B312-7873B84BC30C}"/>
              </a:ext>
            </a:extLst>
          </p:cNvPr>
          <p:cNvSpPr>
            <a:spLocks noChangeArrowheads="1"/>
          </p:cNvSpPr>
          <p:nvPr/>
        </p:nvSpPr>
        <p:spPr bwMode="auto">
          <a:xfrm>
            <a:off x="6548811" y="2623126"/>
            <a:ext cx="1764000"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Performance test </a:t>
            </a:r>
            <a:b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b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scenario execution</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99" name="Rectangle 20">
            <a:extLst>
              <a:ext uri="{FF2B5EF4-FFF2-40B4-BE49-F238E27FC236}">
                <a16:creationId xmlns:a16="http://schemas.microsoft.com/office/drawing/2014/main" id="{8AE60006-DEAC-BF42-91B5-05E1BF944856}"/>
              </a:ext>
            </a:extLst>
          </p:cNvPr>
          <p:cNvSpPr>
            <a:spLocks noChangeArrowheads="1"/>
          </p:cNvSpPr>
          <p:nvPr/>
        </p:nvSpPr>
        <p:spPr bwMode="auto">
          <a:xfrm>
            <a:off x="6548811" y="3164676"/>
            <a:ext cx="1764000" cy="468000"/>
          </a:xfrm>
          <a:prstGeom prst="rect">
            <a:avLst/>
          </a:prstGeom>
          <a:solidFill>
            <a:schemeClr val="accent2"/>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rPr>
              <a:t>Analysis and </a:t>
            </a:r>
            <a:br>
              <a:rPr kumimoji="0" lang="en-US" sz="900" b="0" i="0" u="none" strike="noStrike" kern="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rPr>
            </a:br>
            <a:r>
              <a:rPr kumimoji="0" lang="en-US" sz="900" b="0" i="0" u="none" strike="noStrike" kern="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rPr>
              <a:t>benchmarking of results</a:t>
            </a:r>
          </a:p>
        </p:txBody>
      </p:sp>
      <p:sp>
        <p:nvSpPr>
          <p:cNvPr id="202" name="Rectangle 20">
            <a:extLst>
              <a:ext uri="{FF2B5EF4-FFF2-40B4-BE49-F238E27FC236}">
                <a16:creationId xmlns:a16="http://schemas.microsoft.com/office/drawing/2014/main" id="{F1BC8AE8-E0AF-6147-ACDD-C16AA7BB0915}"/>
              </a:ext>
            </a:extLst>
          </p:cNvPr>
          <p:cNvSpPr>
            <a:spLocks noChangeArrowheads="1"/>
          </p:cNvSpPr>
          <p:nvPr/>
        </p:nvSpPr>
        <p:spPr bwMode="auto">
          <a:xfrm>
            <a:off x="6548811" y="3706869"/>
            <a:ext cx="1764000"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Defect, issue logging</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203" name="Rectangle 20">
            <a:extLst>
              <a:ext uri="{FF2B5EF4-FFF2-40B4-BE49-F238E27FC236}">
                <a16:creationId xmlns:a16="http://schemas.microsoft.com/office/drawing/2014/main" id="{8DDDAC94-08E2-4E41-8E61-03DE1BC0B4F9}"/>
              </a:ext>
            </a:extLst>
          </p:cNvPr>
          <p:cNvSpPr>
            <a:spLocks noChangeArrowheads="1"/>
          </p:cNvSpPr>
          <p:nvPr/>
        </p:nvSpPr>
        <p:spPr bwMode="auto">
          <a:xfrm>
            <a:off x="6548811" y="4242982"/>
            <a:ext cx="1764000"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Document and communicate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testing status</a:t>
            </a:r>
          </a:p>
        </p:txBody>
      </p:sp>
      <p:sp>
        <p:nvSpPr>
          <p:cNvPr id="204" name="Rectangle 20">
            <a:extLst>
              <a:ext uri="{FF2B5EF4-FFF2-40B4-BE49-F238E27FC236}">
                <a16:creationId xmlns:a16="http://schemas.microsoft.com/office/drawing/2014/main" id="{0D77007F-DECA-BD44-BC77-1CBFBE3BC27A}"/>
              </a:ext>
            </a:extLst>
          </p:cNvPr>
          <p:cNvSpPr>
            <a:spLocks noChangeArrowheads="1"/>
          </p:cNvSpPr>
          <p:nvPr/>
        </p:nvSpPr>
        <p:spPr bwMode="auto">
          <a:xfrm>
            <a:off x="5100035" y="5412576"/>
            <a:ext cx="1988400"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Fine-tuning</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205" name="Rectangle 20">
            <a:extLst>
              <a:ext uri="{FF2B5EF4-FFF2-40B4-BE49-F238E27FC236}">
                <a16:creationId xmlns:a16="http://schemas.microsoft.com/office/drawing/2014/main" id="{7644FB87-C736-A141-B362-79F408EDDDD0}"/>
              </a:ext>
            </a:extLst>
          </p:cNvPr>
          <p:cNvSpPr>
            <a:spLocks noChangeArrowheads="1"/>
          </p:cNvSpPr>
          <p:nvPr/>
        </p:nvSpPr>
        <p:spPr bwMode="auto">
          <a:xfrm>
            <a:off x="9547806" y="2623126"/>
            <a:ext cx="1764000"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Execution of full planned scope </a:t>
            </a:r>
            <a:b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b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on release candidate build </a:t>
            </a:r>
            <a:b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b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(performance scenarios)</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206" name="Rectangle 20">
            <a:extLst>
              <a:ext uri="{FF2B5EF4-FFF2-40B4-BE49-F238E27FC236}">
                <a16:creationId xmlns:a16="http://schemas.microsoft.com/office/drawing/2014/main" id="{94DA5E16-C99B-BE46-A55E-98CF1C0E8DDD}"/>
              </a:ext>
            </a:extLst>
          </p:cNvPr>
          <p:cNvSpPr>
            <a:spLocks noChangeArrowheads="1"/>
          </p:cNvSpPr>
          <p:nvPr/>
        </p:nvSpPr>
        <p:spPr bwMode="auto">
          <a:xfrm>
            <a:off x="9547806" y="3164676"/>
            <a:ext cx="1764000"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Documentation of test results</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207" name="Rectangle 20">
            <a:extLst>
              <a:ext uri="{FF2B5EF4-FFF2-40B4-BE49-F238E27FC236}">
                <a16:creationId xmlns:a16="http://schemas.microsoft.com/office/drawing/2014/main" id="{CCE233A5-294E-D446-B57D-D04B44DF8AA0}"/>
              </a:ext>
            </a:extLst>
          </p:cNvPr>
          <p:cNvSpPr>
            <a:spLocks noChangeArrowheads="1"/>
          </p:cNvSpPr>
          <p:nvPr/>
        </p:nvSpPr>
        <p:spPr bwMode="auto">
          <a:xfrm>
            <a:off x="9547806" y="3703448"/>
            <a:ext cx="1764000"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Communication of release </a:t>
            </a:r>
            <a:b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b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quality and associated risk</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208" name="Rectangle 20">
            <a:extLst>
              <a:ext uri="{FF2B5EF4-FFF2-40B4-BE49-F238E27FC236}">
                <a16:creationId xmlns:a16="http://schemas.microsoft.com/office/drawing/2014/main" id="{AB88046F-2D55-FE41-AAC4-B75D835762B2}"/>
              </a:ext>
            </a:extLst>
          </p:cNvPr>
          <p:cNvSpPr>
            <a:spLocks noChangeArrowheads="1"/>
          </p:cNvSpPr>
          <p:nvPr/>
        </p:nvSpPr>
        <p:spPr bwMode="auto">
          <a:xfrm>
            <a:off x="9547806" y="4242982"/>
            <a:ext cx="1764000"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Test completion or exclusion, exception notice published</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209" name="Rectangle 20">
            <a:extLst>
              <a:ext uri="{FF2B5EF4-FFF2-40B4-BE49-F238E27FC236}">
                <a16:creationId xmlns:a16="http://schemas.microsoft.com/office/drawing/2014/main" id="{18F1E8D5-63BD-8A44-AA3E-57CB2B9F9E32}"/>
              </a:ext>
            </a:extLst>
          </p:cNvPr>
          <p:cNvSpPr>
            <a:spLocks noChangeArrowheads="1"/>
          </p:cNvSpPr>
          <p:nvPr/>
        </p:nvSpPr>
        <p:spPr bwMode="auto">
          <a:xfrm>
            <a:off x="9547806" y="4782516"/>
            <a:ext cx="1764000"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Backlog updated</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210" name="Rectangle 20">
            <a:extLst>
              <a:ext uri="{FF2B5EF4-FFF2-40B4-BE49-F238E27FC236}">
                <a16:creationId xmlns:a16="http://schemas.microsoft.com/office/drawing/2014/main" id="{A7664908-E7EC-534B-9D36-4995CF111146}"/>
              </a:ext>
            </a:extLst>
          </p:cNvPr>
          <p:cNvSpPr>
            <a:spLocks noChangeArrowheads="1"/>
          </p:cNvSpPr>
          <p:nvPr/>
        </p:nvSpPr>
        <p:spPr bwMode="auto">
          <a:xfrm>
            <a:off x="9547806" y="5322050"/>
            <a:ext cx="1764000" cy="468000"/>
          </a:xfrm>
          <a:prstGeom prst="rect">
            <a:avLst/>
          </a:prstGeom>
          <a:solidFill>
            <a:schemeClr val="accent2"/>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rPr>
              <a:t>PE sign-off</a:t>
            </a:r>
            <a:endParaRPr kumimoji="0" lang="en-US" sz="900" b="0" i="0" u="none" strike="noStrike" kern="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88" name="Rectangle 20">
            <a:extLst>
              <a:ext uri="{FF2B5EF4-FFF2-40B4-BE49-F238E27FC236}">
                <a16:creationId xmlns:a16="http://schemas.microsoft.com/office/drawing/2014/main" id="{CFA67D81-BBB3-CD4B-82CD-5EFE101E7B81}"/>
              </a:ext>
            </a:extLst>
          </p:cNvPr>
          <p:cNvSpPr>
            <a:spLocks noChangeArrowheads="1"/>
          </p:cNvSpPr>
          <p:nvPr/>
        </p:nvSpPr>
        <p:spPr bwMode="auto">
          <a:xfrm>
            <a:off x="766723" y="2623126"/>
            <a:ext cx="1760725"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Project evaluation with Architecture and </a:t>
            </a:r>
            <a:b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b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Engagement Manager</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89" name="Rectangle 20">
            <a:extLst>
              <a:ext uri="{FF2B5EF4-FFF2-40B4-BE49-F238E27FC236}">
                <a16:creationId xmlns:a16="http://schemas.microsoft.com/office/drawing/2014/main" id="{0BA8D4AF-CF4F-AD4B-AB39-3ABA372F223F}"/>
              </a:ext>
            </a:extLst>
          </p:cNvPr>
          <p:cNvSpPr>
            <a:spLocks noChangeArrowheads="1"/>
          </p:cNvSpPr>
          <p:nvPr/>
        </p:nvSpPr>
        <p:spPr bwMode="auto">
          <a:xfrm>
            <a:off x="766723" y="3164676"/>
            <a:ext cx="1760725" cy="468000"/>
          </a:xfrm>
          <a:prstGeom prst="rect">
            <a:avLst/>
          </a:prstGeom>
          <a:solidFill>
            <a:schemeClr val="accent2"/>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rPr>
              <a:t>Ensure understanding of </a:t>
            </a:r>
            <a:br>
              <a:rPr kumimoji="0" lang="en-US" sz="900" b="0" i="0" u="none" strike="noStrike" kern="120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rPr>
            </a:br>
            <a:r>
              <a:rPr kumimoji="0" lang="en-US" sz="900" b="0" i="0" u="none" strike="noStrike" kern="120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rPr>
              <a:t>non-functional requirements</a:t>
            </a:r>
            <a:endParaRPr kumimoji="0" lang="en-US" sz="900" b="0" i="0" u="none" strike="noStrike" kern="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90" name="Rectangle 20">
            <a:extLst>
              <a:ext uri="{FF2B5EF4-FFF2-40B4-BE49-F238E27FC236}">
                <a16:creationId xmlns:a16="http://schemas.microsoft.com/office/drawing/2014/main" id="{DE439749-8C6E-7247-A47D-A79E09C88548}"/>
              </a:ext>
            </a:extLst>
          </p:cNvPr>
          <p:cNvSpPr>
            <a:spLocks noChangeArrowheads="1"/>
          </p:cNvSpPr>
          <p:nvPr/>
        </p:nvSpPr>
        <p:spPr bwMode="auto">
          <a:xfrm>
            <a:off x="766723" y="3706226"/>
            <a:ext cx="1760725"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Provide initial task and estimates for duration of effort</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91" name="Rectangle 20">
            <a:extLst>
              <a:ext uri="{FF2B5EF4-FFF2-40B4-BE49-F238E27FC236}">
                <a16:creationId xmlns:a16="http://schemas.microsoft.com/office/drawing/2014/main" id="{6A40B36D-6C21-B046-B147-D080616CA780}"/>
              </a:ext>
            </a:extLst>
          </p:cNvPr>
          <p:cNvSpPr>
            <a:spLocks noChangeArrowheads="1"/>
          </p:cNvSpPr>
          <p:nvPr/>
        </p:nvSpPr>
        <p:spPr bwMode="auto">
          <a:xfrm>
            <a:off x="766723" y="4251398"/>
            <a:ext cx="1760725"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PE resource, effort and schedule coordination</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92" name="Rectangle 20">
            <a:extLst>
              <a:ext uri="{FF2B5EF4-FFF2-40B4-BE49-F238E27FC236}">
                <a16:creationId xmlns:a16="http://schemas.microsoft.com/office/drawing/2014/main" id="{720F68FF-DAE9-1F41-935B-0FDD527D998B}"/>
              </a:ext>
            </a:extLst>
          </p:cNvPr>
          <p:cNvSpPr>
            <a:spLocks noChangeArrowheads="1"/>
          </p:cNvSpPr>
          <p:nvPr/>
        </p:nvSpPr>
        <p:spPr bwMode="auto">
          <a:xfrm>
            <a:off x="766723" y="5880576"/>
            <a:ext cx="1760725" cy="468000"/>
          </a:xfrm>
          <a:prstGeom prst="rect">
            <a:avLst/>
          </a:prstGeom>
          <a:solidFill>
            <a:schemeClr val="accent2"/>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rPr>
              <a:t>Publish Performance </a:t>
            </a:r>
            <a:br>
              <a:rPr kumimoji="0" lang="en-US" sz="900" b="0" i="0" u="none" strike="noStrike" kern="120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rPr>
            </a:br>
            <a:r>
              <a:rPr kumimoji="0" lang="en-US" sz="900" b="0" i="0" u="none" strike="noStrike" kern="120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rPr>
              <a:t>Engineering Plan document</a:t>
            </a:r>
            <a:endParaRPr kumimoji="0" lang="en-US" sz="900" b="0" i="0" u="none" strike="noStrike" kern="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211" name="Rectangle 20">
            <a:extLst>
              <a:ext uri="{FF2B5EF4-FFF2-40B4-BE49-F238E27FC236}">
                <a16:creationId xmlns:a16="http://schemas.microsoft.com/office/drawing/2014/main" id="{ACA521A4-DEB6-4345-B8D4-B4F3F698ED05}"/>
              </a:ext>
            </a:extLst>
          </p:cNvPr>
          <p:cNvSpPr>
            <a:spLocks noChangeArrowheads="1"/>
          </p:cNvSpPr>
          <p:nvPr/>
        </p:nvSpPr>
        <p:spPr bwMode="auto">
          <a:xfrm>
            <a:off x="766723" y="5338573"/>
            <a:ext cx="1760725"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Solidification of testing models (users, scenarios, environments)</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212" name="Rectangle 20">
            <a:extLst>
              <a:ext uri="{FF2B5EF4-FFF2-40B4-BE49-F238E27FC236}">
                <a16:creationId xmlns:a16="http://schemas.microsoft.com/office/drawing/2014/main" id="{DD326C4E-66D9-EE47-AAEF-B48E637BC03D}"/>
              </a:ext>
            </a:extLst>
          </p:cNvPr>
          <p:cNvSpPr>
            <a:spLocks noChangeArrowheads="1"/>
          </p:cNvSpPr>
          <p:nvPr/>
        </p:nvSpPr>
        <p:spPr bwMode="auto">
          <a:xfrm>
            <a:off x="766723" y="4796570"/>
            <a:ext cx="1760725"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Support for POCs/NTIs required for project and SLAs definition</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216" name="Rectangle 20">
            <a:extLst>
              <a:ext uri="{FF2B5EF4-FFF2-40B4-BE49-F238E27FC236}">
                <a16:creationId xmlns:a16="http://schemas.microsoft.com/office/drawing/2014/main" id="{690B75EE-EC4E-E746-9380-421D895FD6FD}"/>
              </a:ext>
            </a:extLst>
          </p:cNvPr>
          <p:cNvSpPr>
            <a:spLocks noChangeArrowheads="1"/>
          </p:cNvSpPr>
          <p:nvPr/>
        </p:nvSpPr>
        <p:spPr bwMode="auto">
          <a:xfrm>
            <a:off x="10282573" y="6168576"/>
            <a:ext cx="180000" cy="180000"/>
          </a:xfrm>
          <a:prstGeom prst="rect">
            <a:avLst/>
          </a:prstGeom>
          <a:solidFill>
            <a:schemeClr val="accent2"/>
          </a:solidFill>
          <a:ln w="12700">
            <a:no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226" name="TextBox 225">
            <a:extLst>
              <a:ext uri="{FF2B5EF4-FFF2-40B4-BE49-F238E27FC236}">
                <a16:creationId xmlns:a16="http://schemas.microsoft.com/office/drawing/2014/main" id="{B5B7E0AA-AD7B-1749-A0C3-42F5277F466B}"/>
              </a:ext>
            </a:extLst>
          </p:cNvPr>
          <p:cNvSpPr txBox="1"/>
          <p:nvPr/>
        </p:nvSpPr>
        <p:spPr>
          <a:xfrm>
            <a:off x="943165" y="2349545"/>
            <a:ext cx="792208" cy="21544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1400" b="1" i="0" u="none" strike="noStrike" kern="1200" cap="none" spc="0" normalizeH="0" baseline="0" noProof="0">
                <a:ln>
                  <a:noFill/>
                </a:ln>
                <a:solidFill>
                  <a:prstClr val="black"/>
                </a:solidFill>
                <a:effectLst/>
                <a:uLnTx/>
                <a:uFillTx/>
                <a:latin typeface="Calibri" panose="020F0502020204030204" pitchFamily="34" charset="0"/>
                <a:ea typeface="+mn-ea"/>
                <a:cs typeface="Calibri" panose="020F0502020204030204" pitchFamily="34" charset="0"/>
              </a:rPr>
              <a:t>Engage</a:t>
            </a:r>
          </a:p>
        </p:txBody>
      </p:sp>
      <p:sp>
        <p:nvSpPr>
          <p:cNvPr id="227" name="TextBox 226">
            <a:extLst>
              <a:ext uri="{FF2B5EF4-FFF2-40B4-BE49-F238E27FC236}">
                <a16:creationId xmlns:a16="http://schemas.microsoft.com/office/drawing/2014/main" id="{0EFC016E-63B1-B444-AFD0-1B79E440886F}"/>
              </a:ext>
            </a:extLst>
          </p:cNvPr>
          <p:cNvSpPr txBox="1"/>
          <p:nvPr/>
        </p:nvSpPr>
        <p:spPr>
          <a:xfrm>
            <a:off x="3910767" y="2349545"/>
            <a:ext cx="850206" cy="21544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1400" b="1" i="0" u="none" strike="noStrike" kern="1200" cap="none" spc="0" normalizeH="0" baseline="0" noProof="0">
                <a:ln>
                  <a:noFill/>
                </a:ln>
                <a:solidFill>
                  <a:prstClr val="black"/>
                </a:solidFill>
                <a:effectLst/>
                <a:uLnTx/>
                <a:uFillTx/>
                <a:latin typeface="Calibri" panose="020F0502020204030204" pitchFamily="34" charset="0"/>
                <a:ea typeface="+mn-ea"/>
                <a:cs typeface="Calibri" panose="020F0502020204030204" pitchFamily="34" charset="0"/>
              </a:rPr>
              <a:t>Planning</a:t>
            </a:r>
          </a:p>
        </p:txBody>
      </p:sp>
      <p:sp>
        <p:nvSpPr>
          <p:cNvPr id="228" name="TextBox 227">
            <a:extLst>
              <a:ext uri="{FF2B5EF4-FFF2-40B4-BE49-F238E27FC236}">
                <a16:creationId xmlns:a16="http://schemas.microsoft.com/office/drawing/2014/main" id="{EEF03919-8511-1846-A87C-10DF935DE567}"/>
              </a:ext>
            </a:extLst>
          </p:cNvPr>
          <p:cNvSpPr txBox="1"/>
          <p:nvPr/>
        </p:nvSpPr>
        <p:spPr>
          <a:xfrm>
            <a:off x="6719474" y="2349545"/>
            <a:ext cx="1089948" cy="21544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1400" b="1" i="0" u="none" strike="noStrike" kern="1200" cap="none" spc="0" normalizeH="0" baseline="0" noProof="0">
                <a:ln>
                  <a:noFill/>
                </a:ln>
                <a:solidFill>
                  <a:prstClr val="black"/>
                </a:solidFill>
                <a:effectLst/>
                <a:uLnTx/>
                <a:uFillTx/>
                <a:latin typeface="Calibri" panose="020F0502020204030204" pitchFamily="34" charset="0"/>
                <a:ea typeface="+mn-ea"/>
                <a:cs typeface="Calibri" panose="020F0502020204030204" pitchFamily="34" charset="0"/>
              </a:rPr>
              <a:t>Execution</a:t>
            </a:r>
          </a:p>
        </p:txBody>
      </p:sp>
      <p:sp>
        <p:nvSpPr>
          <p:cNvPr id="229" name="TextBox 228">
            <a:extLst>
              <a:ext uri="{FF2B5EF4-FFF2-40B4-BE49-F238E27FC236}">
                <a16:creationId xmlns:a16="http://schemas.microsoft.com/office/drawing/2014/main" id="{F251D259-60BD-634F-A45B-ACC326B6CE2A}"/>
              </a:ext>
            </a:extLst>
          </p:cNvPr>
          <p:cNvSpPr txBox="1"/>
          <p:nvPr/>
        </p:nvSpPr>
        <p:spPr>
          <a:xfrm>
            <a:off x="9732128" y="2349545"/>
            <a:ext cx="1100890" cy="21544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1400" b="1" i="0" u="none" strike="noStrike" kern="1200" cap="none" spc="0" normalizeH="0" baseline="0" noProof="0">
                <a:ln>
                  <a:noFill/>
                </a:ln>
                <a:solidFill>
                  <a:prstClr val="black"/>
                </a:solidFill>
                <a:effectLst/>
                <a:uLnTx/>
                <a:uFillTx/>
                <a:latin typeface="Calibri" panose="020F0502020204030204" pitchFamily="34" charset="0"/>
                <a:ea typeface="+mn-ea"/>
                <a:cs typeface="Calibri" panose="020F0502020204030204" pitchFamily="34" charset="0"/>
              </a:rPr>
              <a:t>Reporting</a:t>
            </a:r>
          </a:p>
        </p:txBody>
      </p:sp>
      <p:sp>
        <p:nvSpPr>
          <p:cNvPr id="63" name="TextBox 62">
            <a:extLst>
              <a:ext uri="{FF2B5EF4-FFF2-40B4-BE49-F238E27FC236}">
                <a16:creationId xmlns:a16="http://schemas.microsoft.com/office/drawing/2014/main" id="{E26D91EB-4061-7D4C-9632-9538BE3506BD}"/>
              </a:ext>
            </a:extLst>
          </p:cNvPr>
          <p:cNvSpPr txBox="1"/>
          <p:nvPr/>
        </p:nvSpPr>
        <p:spPr>
          <a:xfrm>
            <a:off x="10577706" y="6194688"/>
            <a:ext cx="1238230" cy="138499"/>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900" b="0" i="0" u="none" strike="noStrike" kern="1200" cap="none" spc="0" normalizeH="0" baseline="0" noProof="0">
                <a:ln>
                  <a:noFill/>
                </a:ln>
                <a:solidFill>
                  <a:srgbClr val="313131"/>
                </a:solidFill>
                <a:effectLst/>
                <a:uLnTx/>
                <a:uFillTx/>
                <a:latin typeface="Calibri Light" panose="020F0302020204030204" pitchFamily="34" charset="0"/>
                <a:ea typeface="+mn-ea"/>
                <a:cs typeface="Calibri Light" panose="020F0302020204030204" pitchFamily="34" charset="0"/>
              </a:rPr>
              <a:t>Key milestones</a:t>
            </a:r>
          </a:p>
        </p:txBody>
      </p:sp>
      <p:sp>
        <p:nvSpPr>
          <p:cNvPr id="46" name="Chevron 45">
            <a:extLst>
              <a:ext uri="{FF2B5EF4-FFF2-40B4-BE49-F238E27FC236}">
                <a16:creationId xmlns:a16="http://schemas.microsoft.com/office/drawing/2014/main" id="{385CD21D-919E-B94C-9640-F674C4703AC2}"/>
              </a:ext>
            </a:extLst>
          </p:cNvPr>
          <p:cNvSpPr/>
          <p:nvPr/>
        </p:nvSpPr>
        <p:spPr bwMode="gray">
          <a:xfrm>
            <a:off x="8713660" y="1161784"/>
            <a:ext cx="3397060" cy="602637"/>
          </a:xfrm>
          <a:prstGeom prst="chevron">
            <a:avLst/>
          </a:prstGeom>
          <a:solidFill>
            <a:srgbClr val="005587"/>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Tx/>
              <a:buNone/>
              <a:tabLst/>
              <a:defRPr/>
            </a:pPr>
            <a:r>
              <a:rPr kumimoji="0" lang="en-US" sz="1300" b="1" i="0" u="none" strike="noStrike" kern="1200" cap="none" spc="0" normalizeH="0" baseline="0" noProof="0">
                <a:ln>
                  <a:noFill/>
                </a:ln>
                <a:solidFill>
                  <a:prstClr val="white"/>
                </a:solidFill>
                <a:effectLst/>
                <a:uLnTx/>
                <a:uFillTx/>
                <a:latin typeface="Calibri" panose="020F0502020204030204" pitchFamily="34" charset="0"/>
                <a:ea typeface="+mn-ea"/>
                <a:cs typeface="Calibri" panose="020F0502020204030204" pitchFamily="34" charset="0"/>
              </a:rPr>
              <a:t>Stabilization and sign-off</a:t>
            </a:r>
          </a:p>
        </p:txBody>
      </p:sp>
      <p:sp>
        <p:nvSpPr>
          <p:cNvPr id="45" name="Chevron 44">
            <a:extLst>
              <a:ext uri="{FF2B5EF4-FFF2-40B4-BE49-F238E27FC236}">
                <a16:creationId xmlns:a16="http://schemas.microsoft.com/office/drawing/2014/main" id="{D7DEB4ED-2F62-0041-9FF3-C3519B2B5260}"/>
              </a:ext>
            </a:extLst>
          </p:cNvPr>
          <p:cNvSpPr/>
          <p:nvPr/>
        </p:nvSpPr>
        <p:spPr bwMode="gray">
          <a:xfrm>
            <a:off x="3245500" y="1161784"/>
            <a:ext cx="5888333" cy="602637"/>
          </a:xfrm>
          <a:prstGeom prst="chevron">
            <a:avLst/>
          </a:prstGeom>
          <a:solidFill>
            <a:srgbClr val="0076A8"/>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Tx/>
              <a:buNone/>
              <a:tabLst/>
              <a:defRPr/>
            </a:pPr>
            <a:r>
              <a:rPr kumimoji="0" lang="en-US" sz="1300" b="1" i="0" u="none" strike="noStrike" kern="1200" cap="none" spc="0" normalizeH="0" baseline="0" noProof="0">
                <a:ln>
                  <a:noFill/>
                </a:ln>
                <a:solidFill>
                  <a:prstClr val="white"/>
                </a:solidFill>
                <a:effectLst/>
                <a:uLnTx/>
                <a:uFillTx/>
                <a:latin typeface="Calibri" panose="020F0502020204030204" pitchFamily="34" charset="0"/>
                <a:ea typeface="+mn-ea"/>
                <a:cs typeface="Calibri" panose="020F0502020204030204" pitchFamily="34" charset="0"/>
              </a:rPr>
              <a:t>Project evaluation</a:t>
            </a:r>
          </a:p>
        </p:txBody>
      </p:sp>
      <p:grpSp>
        <p:nvGrpSpPr>
          <p:cNvPr id="75" name="Graphic 47">
            <a:extLst>
              <a:ext uri="{FF2B5EF4-FFF2-40B4-BE49-F238E27FC236}">
                <a16:creationId xmlns:a16="http://schemas.microsoft.com/office/drawing/2014/main" id="{CAC7FDA0-2C51-4941-A33D-B774107B55BB}"/>
              </a:ext>
            </a:extLst>
          </p:cNvPr>
          <p:cNvGrpSpPr/>
          <p:nvPr/>
        </p:nvGrpSpPr>
        <p:grpSpPr>
          <a:xfrm>
            <a:off x="4558200" y="1273154"/>
            <a:ext cx="484176" cy="380522"/>
            <a:chOff x="5642942" y="2955775"/>
            <a:chExt cx="905292" cy="711485"/>
          </a:xfrm>
          <a:solidFill>
            <a:schemeClr val="bg1"/>
          </a:solidFill>
        </p:grpSpPr>
        <p:sp>
          <p:nvSpPr>
            <p:cNvPr id="76" name="Freeform 75">
              <a:extLst>
                <a:ext uri="{FF2B5EF4-FFF2-40B4-BE49-F238E27FC236}">
                  <a16:creationId xmlns:a16="http://schemas.microsoft.com/office/drawing/2014/main" id="{D30F8BE0-93D1-624E-8744-C484B97627FA}"/>
                </a:ext>
              </a:extLst>
            </p:cNvPr>
            <p:cNvSpPr/>
            <p:nvPr/>
          </p:nvSpPr>
          <p:spPr>
            <a:xfrm>
              <a:off x="5850255" y="2955775"/>
              <a:ext cx="697979" cy="549995"/>
            </a:xfrm>
            <a:custGeom>
              <a:avLst/>
              <a:gdLst>
                <a:gd name="connsiteX0" fmla="*/ 676275 w 697979"/>
                <a:gd name="connsiteY0" fmla="*/ 334327 h 549995"/>
                <a:gd name="connsiteX1" fmla="*/ 626745 w 697979"/>
                <a:gd name="connsiteY1" fmla="*/ 334327 h 549995"/>
                <a:gd name="connsiteX2" fmla="*/ 543878 w 697979"/>
                <a:gd name="connsiteY2" fmla="*/ 133067 h 549995"/>
                <a:gd name="connsiteX3" fmla="*/ 348615 w 697979"/>
                <a:gd name="connsiteY3" fmla="*/ 10233 h 549995"/>
                <a:gd name="connsiteX4" fmla="*/ 123825 w 697979"/>
                <a:gd name="connsiteY4" fmla="*/ 27241 h 549995"/>
                <a:gd name="connsiteX5" fmla="*/ 0 w 697979"/>
                <a:gd name="connsiteY5" fmla="*/ 115115 h 549995"/>
                <a:gd name="connsiteX6" fmla="*/ 8572 w 697979"/>
                <a:gd name="connsiteY6" fmla="*/ 126453 h 549995"/>
                <a:gd name="connsiteX7" fmla="*/ 20002 w 697979"/>
                <a:gd name="connsiteY7" fmla="*/ 145351 h 549995"/>
                <a:gd name="connsiteX8" fmla="*/ 140970 w 697979"/>
                <a:gd name="connsiteY8" fmla="*/ 74485 h 549995"/>
                <a:gd name="connsiteX9" fmla="*/ 327660 w 697979"/>
                <a:gd name="connsiteY9" fmla="*/ 78264 h 549995"/>
                <a:gd name="connsiteX10" fmla="*/ 468630 w 697979"/>
                <a:gd name="connsiteY10" fmla="*/ 188815 h 549995"/>
                <a:gd name="connsiteX11" fmla="*/ 513397 w 697979"/>
                <a:gd name="connsiteY11" fmla="*/ 335272 h 549995"/>
                <a:gd name="connsiteX12" fmla="*/ 465772 w 697979"/>
                <a:gd name="connsiteY12" fmla="*/ 335272 h 549995"/>
                <a:gd name="connsiteX13" fmla="*/ 446722 w 697979"/>
                <a:gd name="connsiteY13" fmla="*/ 368343 h 549995"/>
                <a:gd name="connsiteX14" fmla="*/ 551498 w 697979"/>
                <a:gd name="connsiteY14" fmla="*/ 539366 h 549995"/>
                <a:gd name="connsiteX15" fmla="*/ 589598 w 697979"/>
                <a:gd name="connsiteY15" fmla="*/ 539366 h 549995"/>
                <a:gd name="connsiteX16" fmla="*/ 694373 w 697979"/>
                <a:gd name="connsiteY16" fmla="*/ 368343 h 549995"/>
                <a:gd name="connsiteX17" fmla="*/ 676275 w 697979"/>
                <a:gd name="connsiteY17" fmla="*/ 334327 h 549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97979" h="549995">
                  <a:moveTo>
                    <a:pt x="676275" y="334327"/>
                  </a:moveTo>
                  <a:lnTo>
                    <a:pt x="626745" y="334327"/>
                  </a:lnTo>
                  <a:cubicBezTo>
                    <a:pt x="619125" y="260626"/>
                    <a:pt x="590550" y="188815"/>
                    <a:pt x="543878" y="133067"/>
                  </a:cubicBezTo>
                  <a:cubicBezTo>
                    <a:pt x="493395" y="71650"/>
                    <a:pt x="423862" y="29131"/>
                    <a:pt x="348615" y="10233"/>
                  </a:cubicBezTo>
                  <a:cubicBezTo>
                    <a:pt x="273368" y="-7720"/>
                    <a:pt x="193358" y="-2050"/>
                    <a:pt x="123825" y="27241"/>
                  </a:cubicBezTo>
                  <a:cubicBezTo>
                    <a:pt x="76200" y="47083"/>
                    <a:pt x="34290" y="78264"/>
                    <a:pt x="0" y="115115"/>
                  </a:cubicBezTo>
                  <a:cubicBezTo>
                    <a:pt x="2857" y="118894"/>
                    <a:pt x="6667" y="121729"/>
                    <a:pt x="8572" y="126453"/>
                  </a:cubicBezTo>
                  <a:lnTo>
                    <a:pt x="20002" y="145351"/>
                  </a:lnTo>
                  <a:cubicBezTo>
                    <a:pt x="54292" y="112280"/>
                    <a:pt x="96202" y="87713"/>
                    <a:pt x="140970" y="74485"/>
                  </a:cubicBezTo>
                  <a:cubicBezTo>
                    <a:pt x="201930" y="54642"/>
                    <a:pt x="268605" y="58422"/>
                    <a:pt x="327660" y="78264"/>
                  </a:cubicBezTo>
                  <a:cubicBezTo>
                    <a:pt x="385762" y="99052"/>
                    <a:pt x="436245" y="138737"/>
                    <a:pt x="468630" y="188815"/>
                  </a:cubicBezTo>
                  <a:cubicBezTo>
                    <a:pt x="498158" y="232280"/>
                    <a:pt x="512445" y="284248"/>
                    <a:pt x="513397" y="335272"/>
                  </a:cubicBezTo>
                  <a:lnTo>
                    <a:pt x="465772" y="335272"/>
                  </a:lnTo>
                  <a:cubicBezTo>
                    <a:pt x="448628" y="335272"/>
                    <a:pt x="438150" y="354169"/>
                    <a:pt x="446722" y="368343"/>
                  </a:cubicBezTo>
                  <a:lnTo>
                    <a:pt x="551498" y="539366"/>
                  </a:lnTo>
                  <a:cubicBezTo>
                    <a:pt x="560070" y="553539"/>
                    <a:pt x="581025" y="553539"/>
                    <a:pt x="589598" y="539366"/>
                  </a:cubicBezTo>
                  <a:lnTo>
                    <a:pt x="694373" y="368343"/>
                  </a:lnTo>
                  <a:cubicBezTo>
                    <a:pt x="703898" y="353224"/>
                    <a:pt x="693420" y="334327"/>
                    <a:pt x="676275" y="334327"/>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A"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77" name="Freeform 76">
              <a:extLst>
                <a:ext uri="{FF2B5EF4-FFF2-40B4-BE49-F238E27FC236}">
                  <a16:creationId xmlns:a16="http://schemas.microsoft.com/office/drawing/2014/main" id="{2E996B6B-1449-774E-98A7-019CB39E5FDA}"/>
                </a:ext>
              </a:extLst>
            </p:cNvPr>
            <p:cNvSpPr/>
            <p:nvPr/>
          </p:nvSpPr>
          <p:spPr>
            <a:xfrm>
              <a:off x="5642942" y="3115063"/>
              <a:ext cx="700707" cy="552197"/>
            </a:xfrm>
            <a:custGeom>
              <a:avLst/>
              <a:gdLst>
                <a:gd name="connsiteX0" fmla="*/ 675943 w 700707"/>
                <a:gd name="connsiteY0" fmla="*/ 400865 h 552197"/>
                <a:gd name="connsiteX1" fmla="*/ 555928 w 700707"/>
                <a:gd name="connsiteY1" fmla="*/ 472676 h 552197"/>
                <a:gd name="connsiteX2" fmla="*/ 371143 w 700707"/>
                <a:gd name="connsiteY2" fmla="*/ 469842 h 552197"/>
                <a:gd name="connsiteX3" fmla="*/ 230173 w 700707"/>
                <a:gd name="connsiteY3" fmla="*/ 361180 h 552197"/>
                <a:gd name="connsiteX4" fmla="*/ 184453 w 700707"/>
                <a:gd name="connsiteY4" fmla="*/ 214724 h 552197"/>
                <a:gd name="connsiteX5" fmla="*/ 231125 w 700707"/>
                <a:gd name="connsiteY5" fmla="*/ 214724 h 552197"/>
                <a:gd name="connsiteX6" fmla="*/ 250175 w 700707"/>
                <a:gd name="connsiteY6" fmla="*/ 181653 h 552197"/>
                <a:gd name="connsiteX7" fmla="*/ 145400 w 700707"/>
                <a:gd name="connsiteY7" fmla="*/ 10630 h 552197"/>
                <a:gd name="connsiteX8" fmla="*/ 107300 w 700707"/>
                <a:gd name="connsiteY8" fmla="*/ 10630 h 552197"/>
                <a:gd name="connsiteX9" fmla="*/ 2525 w 700707"/>
                <a:gd name="connsiteY9" fmla="*/ 181653 h 552197"/>
                <a:gd name="connsiteX10" fmla="*/ 22528 w 700707"/>
                <a:gd name="connsiteY10" fmla="*/ 214724 h 552197"/>
                <a:gd name="connsiteX11" fmla="*/ 72058 w 700707"/>
                <a:gd name="connsiteY11" fmla="*/ 214724 h 552197"/>
                <a:gd name="connsiteX12" fmla="*/ 154925 w 700707"/>
                <a:gd name="connsiteY12" fmla="*/ 416928 h 552197"/>
                <a:gd name="connsiteX13" fmla="*/ 350188 w 700707"/>
                <a:gd name="connsiteY13" fmla="*/ 541652 h 552197"/>
                <a:gd name="connsiteX14" fmla="*/ 575930 w 700707"/>
                <a:gd name="connsiteY14" fmla="*/ 525590 h 552197"/>
                <a:gd name="connsiteX15" fmla="*/ 700708 w 700707"/>
                <a:gd name="connsiteY15" fmla="*/ 437716 h 552197"/>
                <a:gd name="connsiteX16" fmla="*/ 690230 w 700707"/>
                <a:gd name="connsiteY16" fmla="*/ 424487 h 552197"/>
                <a:gd name="connsiteX17" fmla="*/ 675943 w 700707"/>
                <a:gd name="connsiteY17" fmla="*/ 400865 h 552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00707" h="552197">
                  <a:moveTo>
                    <a:pt x="675943" y="400865"/>
                  </a:moveTo>
                  <a:cubicBezTo>
                    <a:pt x="641653" y="433936"/>
                    <a:pt x="600695" y="458503"/>
                    <a:pt x="555928" y="472676"/>
                  </a:cubicBezTo>
                  <a:cubicBezTo>
                    <a:pt x="494968" y="492519"/>
                    <a:pt x="429245" y="489684"/>
                    <a:pt x="371143" y="469842"/>
                  </a:cubicBezTo>
                  <a:cubicBezTo>
                    <a:pt x="313040" y="449054"/>
                    <a:pt x="262558" y="410314"/>
                    <a:pt x="230173" y="361180"/>
                  </a:cubicBezTo>
                  <a:cubicBezTo>
                    <a:pt x="199693" y="317716"/>
                    <a:pt x="186358" y="265748"/>
                    <a:pt x="184453" y="214724"/>
                  </a:cubicBezTo>
                  <a:lnTo>
                    <a:pt x="231125" y="214724"/>
                  </a:lnTo>
                  <a:cubicBezTo>
                    <a:pt x="248270" y="214724"/>
                    <a:pt x="258748" y="195826"/>
                    <a:pt x="250175" y="181653"/>
                  </a:cubicBezTo>
                  <a:lnTo>
                    <a:pt x="145400" y="10630"/>
                  </a:lnTo>
                  <a:cubicBezTo>
                    <a:pt x="136828" y="-3543"/>
                    <a:pt x="115873" y="-3543"/>
                    <a:pt x="107300" y="10630"/>
                  </a:cubicBezTo>
                  <a:lnTo>
                    <a:pt x="2525" y="181653"/>
                  </a:lnTo>
                  <a:cubicBezTo>
                    <a:pt x="-5095" y="195826"/>
                    <a:pt x="5383" y="214724"/>
                    <a:pt x="22528" y="214724"/>
                  </a:cubicBezTo>
                  <a:lnTo>
                    <a:pt x="72058" y="214724"/>
                  </a:lnTo>
                  <a:cubicBezTo>
                    <a:pt x="79678" y="288425"/>
                    <a:pt x="107300" y="360236"/>
                    <a:pt x="154925" y="416928"/>
                  </a:cubicBezTo>
                  <a:cubicBezTo>
                    <a:pt x="204455" y="478346"/>
                    <a:pt x="274940" y="521810"/>
                    <a:pt x="350188" y="541652"/>
                  </a:cubicBezTo>
                  <a:cubicBezTo>
                    <a:pt x="425435" y="559605"/>
                    <a:pt x="505445" y="554881"/>
                    <a:pt x="575930" y="525590"/>
                  </a:cubicBezTo>
                  <a:cubicBezTo>
                    <a:pt x="624508" y="505747"/>
                    <a:pt x="666418" y="475511"/>
                    <a:pt x="700708" y="437716"/>
                  </a:cubicBezTo>
                  <a:cubicBezTo>
                    <a:pt x="696898" y="432991"/>
                    <a:pt x="693088" y="429212"/>
                    <a:pt x="690230" y="424487"/>
                  </a:cubicBezTo>
                  <a:lnTo>
                    <a:pt x="675943" y="400865"/>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A" sz="1800" b="0" i="0" u="none" strike="noStrike" kern="1200" cap="none" spc="0" normalizeH="0" baseline="0" noProof="0">
                <a:ln>
                  <a:noFill/>
                </a:ln>
                <a:solidFill>
                  <a:prstClr val="black"/>
                </a:solidFill>
                <a:effectLst/>
                <a:uLnTx/>
                <a:uFillTx/>
                <a:latin typeface="Calibri Light"/>
                <a:ea typeface="+mn-ea"/>
                <a:cs typeface="+mn-cs"/>
              </a:endParaRPr>
            </a:p>
          </p:txBody>
        </p:sp>
      </p:grpSp>
      <p:sp>
        <p:nvSpPr>
          <p:cNvPr id="4" name="Pentagon 3">
            <a:extLst>
              <a:ext uri="{FF2B5EF4-FFF2-40B4-BE49-F238E27FC236}">
                <a16:creationId xmlns:a16="http://schemas.microsoft.com/office/drawing/2014/main" id="{4A9F44F4-B581-1C41-9113-953CF8359751}"/>
              </a:ext>
            </a:extLst>
          </p:cNvPr>
          <p:cNvSpPr/>
          <p:nvPr/>
        </p:nvSpPr>
        <p:spPr bwMode="gray">
          <a:xfrm>
            <a:off x="0" y="1161784"/>
            <a:ext cx="3559960" cy="602637"/>
          </a:xfrm>
          <a:prstGeom prst="homePlate">
            <a:avLst/>
          </a:prstGeom>
          <a:solidFill>
            <a:srgbClr val="00A3E0"/>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Tx/>
              <a:buNone/>
              <a:tabLst/>
              <a:defRPr/>
            </a:pPr>
            <a:r>
              <a:rPr kumimoji="0" lang="en-US" sz="1300" b="1" i="0" u="none" strike="noStrike" kern="1200" cap="none" spc="0" normalizeH="0" baseline="0" noProof="0">
                <a:ln>
                  <a:noFill/>
                </a:ln>
                <a:solidFill>
                  <a:prstClr val="white"/>
                </a:solidFill>
                <a:effectLst/>
                <a:uLnTx/>
                <a:uFillTx/>
                <a:latin typeface="Calibri" panose="020F0502020204030204" pitchFamily="34" charset="0"/>
                <a:ea typeface="+mn-ea"/>
                <a:cs typeface="Calibri" panose="020F0502020204030204" pitchFamily="34" charset="0"/>
              </a:rPr>
              <a:t>Project onboard</a:t>
            </a:r>
          </a:p>
        </p:txBody>
      </p:sp>
      <p:sp>
        <p:nvSpPr>
          <p:cNvPr id="42" name="Rectangle 41">
            <a:extLst>
              <a:ext uri="{FF2B5EF4-FFF2-40B4-BE49-F238E27FC236}">
                <a16:creationId xmlns:a16="http://schemas.microsoft.com/office/drawing/2014/main" id="{812A8D86-BCF3-4943-830E-E2EA8C49DEEF}"/>
              </a:ext>
            </a:extLst>
          </p:cNvPr>
          <p:cNvSpPr/>
          <p:nvPr/>
        </p:nvSpPr>
        <p:spPr bwMode="gray">
          <a:xfrm>
            <a:off x="766723" y="2365453"/>
            <a:ext cx="58593" cy="167104"/>
          </a:xfrm>
          <a:prstGeom prst="rect">
            <a:avLst/>
          </a:prstGeom>
          <a:solidFill>
            <a:srgbClr val="00A3E0"/>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A"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43" name="Rectangle 42">
            <a:extLst>
              <a:ext uri="{FF2B5EF4-FFF2-40B4-BE49-F238E27FC236}">
                <a16:creationId xmlns:a16="http://schemas.microsoft.com/office/drawing/2014/main" id="{0BF88E5B-DE23-B24D-A98E-2BE04802BB8A}"/>
              </a:ext>
            </a:extLst>
          </p:cNvPr>
          <p:cNvSpPr/>
          <p:nvPr/>
        </p:nvSpPr>
        <p:spPr bwMode="gray">
          <a:xfrm>
            <a:off x="3735668" y="2365453"/>
            <a:ext cx="58593" cy="167104"/>
          </a:xfrm>
          <a:prstGeom prst="rect">
            <a:avLst/>
          </a:prstGeom>
          <a:solidFill>
            <a:srgbClr val="0076A8"/>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A"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44" name="Rectangle 43">
            <a:extLst>
              <a:ext uri="{FF2B5EF4-FFF2-40B4-BE49-F238E27FC236}">
                <a16:creationId xmlns:a16="http://schemas.microsoft.com/office/drawing/2014/main" id="{CB05F308-8A6E-DC44-8F44-1F78EE1B7892}"/>
              </a:ext>
            </a:extLst>
          </p:cNvPr>
          <p:cNvSpPr/>
          <p:nvPr/>
        </p:nvSpPr>
        <p:spPr bwMode="gray">
          <a:xfrm>
            <a:off x="6548811" y="2365453"/>
            <a:ext cx="58593" cy="167104"/>
          </a:xfrm>
          <a:prstGeom prst="rect">
            <a:avLst/>
          </a:prstGeom>
          <a:solidFill>
            <a:srgbClr val="0076A8"/>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A"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47" name="Rectangle 46">
            <a:extLst>
              <a:ext uri="{FF2B5EF4-FFF2-40B4-BE49-F238E27FC236}">
                <a16:creationId xmlns:a16="http://schemas.microsoft.com/office/drawing/2014/main" id="{D8D594FF-45A8-CA4D-B9FA-37731BF6232D}"/>
              </a:ext>
            </a:extLst>
          </p:cNvPr>
          <p:cNvSpPr/>
          <p:nvPr/>
        </p:nvSpPr>
        <p:spPr bwMode="gray">
          <a:xfrm>
            <a:off x="9547302" y="2365453"/>
            <a:ext cx="58593" cy="167104"/>
          </a:xfrm>
          <a:prstGeom prst="rect">
            <a:avLst/>
          </a:prstGeom>
          <a:solidFill>
            <a:srgbClr val="005587"/>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A"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48" name="Title 2">
            <a:extLst>
              <a:ext uri="{FF2B5EF4-FFF2-40B4-BE49-F238E27FC236}">
                <a16:creationId xmlns:a16="http://schemas.microsoft.com/office/drawing/2014/main" id="{148E18A0-21CF-479C-99F0-D23BA20D082F}"/>
              </a:ext>
            </a:extLst>
          </p:cNvPr>
          <p:cNvSpPr>
            <a:spLocks noGrp="1"/>
          </p:cNvSpPr>
          <p:nvPr>
            <p:ph type="title"/>
          </p:nvPr>
        </p:nvSpPr>
        <p:spPr>
          <a:xfrm>
            <a:off x="180533" y="252880"/>
            <a:ext cx="11252200" cy="334102"/>
          </a:xfrm>
        </p:spPr>
        <p:txBody>
          <a:bodyPr/>
          <a:lstStyle/>
          <a:p>
            <a:r>
              <a:rPr lang="en-US" b="1"/>
              <a:t>Performance Engineering Delivery Process</a:t>
            </a:r>
          </a:p>
        </p:txBody>
      </p:sp>
      <p:sp>
        <p:nvSpPr>
          <p:cNvPr id="49" name="Text Placeholder 1">
            <a:extLst>
              <a:ext uri="{FF2B5EF4-FFF2-40B4-BE49-F238E27FC236}">
                <a16:creationId xmlns:a16="http://schemas.microsoft.com/office/drawing/2014/main" id="{FB5A2030-12EC-4746-A45A-87148AC84247}"/>
              </a:ext>
            </a:extLst>
          </p:cNvPr>
          <p:cNvSpPr>
            <a:spLocks noGrp="1"/>
          </p:cNvSpPr>
          <p:nvPr>
            <p:ph type="body" sz="quarter" idx="13"/>
          </p:nvPr>
        </p:nvSpPr>
        <p:spPr>
          <a:xfrm>
            <a:off x="203683" y="572022"/>
            <a:ext cx="11252200" cy="757255"/>
          </a:xfrm>
        </p:spPr>
        <p:txBody>
          <a:bodyPr/>
          <a:lstStyle/>
          <a:p>
            <a:r>
              <a:rPr lang="en-US" sz="1400"/>
              <a:t>Standard Responsibilities of DAS PE within Delivery Model</a:t>
            </a:r>
          </a:p>
        </p:txBody>
      </p:sp>
    </p:spTree>
    <p:extLst>
      <p:ext uri="{BB962C8B-B14F-4D97-AF65-F5344CB8AC3E}">
        <p14:creationId xmlns:p14="http://schemas.microsoft.com/office/powerpoint/2010/main" val="2647243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8F42624-0869-BF44-BEEA-D7A9A0DC70EB}"/>
              </a:ext>
            </a:extLst>
          </p:cNvPr>
          <p:cNvSpPr/>
          <p:nvPr/>
        </p:nvSpPr>
        <p:spPr bwMode="gray">
          <a:xfrm>
            <a:off x="501651" y="5581766"/>
            <a:ext cx="11233167" cy="1052714"/>
          </a:xfrm>
          <a:prstGeom prst="rect">
            <a:avLst/>
          </a:prstGeom>
          <a:noFill/>
          <a:ln w="3175" algn="ctr">
            <a:solidFill>
              <a:schemeClr val="tx2"/>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A" sz="1600" b="1" i="0" u="none" strike="noStrike" kern="1200" cap="none" spc="0" normalizeH="0" baseline="0" noProof="0">
              <a:ln>
                <a:noFill/>
              </a:ln>
              <a:solidFill>
                <a:prstClr val="white"/>
              </a:solidFill>
              <a:effectLst/>
              <a:uLnTx/>
              <a:uFillTx/>
              <a:latin typeface="Calibri Light"/>
              <a:ea typeface="+mn-ea"/>
              <a:cs typeface="+mn-cs"/>
            </a:endParaRPr>
          </a:p>
        </p:txBody>
      </p:sp>
      <p:graphicFrame>
        <p:nvGraphicFramePr>
          <p:cNvPr id="4" name="Table 3">
            <a:extLst>
              <a:ext uri="{FF2B5EF4-FFF2-40B4-BE49-F238E27FC236}">
                <a16:creationId xmlns:a16="http://schemas.microsoft.com/office/drawing/2014/main" id="{76BE60DB-62FA-EB4B-BDDF-E251E8B1E8B8}"/>
              </a:ext>
            </a:extLst>
          </p:cNvPr>
          <p:cNvGraphicFramePr>
            <a:graphicFrameLocks noGrp="1"/>
          </p:cNvGraphicFramePr>
          <p:nvPr>
            <p:extLst>
              <p:ext uri="{D42A27DB-BD31-4B8C-83A1-F6EECF244321}">
                <p14:modId xmlns:p14="http://schemas.microsoft.com/office/powerpoint/2010/main" val="3743554550"/>
              </p:ext>
            </p:extLst>
          </p:nvPr>
        </p:nvGraphicFramePr>
        <p:xfrm>
          <a:off x="501651" y="1258957"/>
          <a:ext cx="11233168" cy="1421639"/>
        </p:xfrm>
        <a:graphic>
          <a:graphicData uri="http://schemas.openxmlformats.org/drawingml/2006/table">
            <a:tbl>
              <a:tblPr firstRow="1" bandRow="1">
                <a:tableStyleId>{93296810-A885-4BE3-A3E7-6D5BEEA58F35}</a:tableStyleId>
              </a:tblPr>
              <a:tblGrid>
                <a:gridCol w="2455200">
                  <a:extLst>
                    <a:ext uri="{9D8B030D-6E8A-4147-A177-3AD203B41FA5}">
                      <a16:colId xmlns:a16="http://schemas.microsoft.com/office/drawing/2014/main" val="2752222104"/>
                    </a:ext>
                  </a:extLst>
                </a:gridCol>
                <a:gridCol w="1289968">
                  <a:extLst>
                    <a:ext uri="{9D8B030D-6E8A-4147-A177-3AD203B41FA5}">
                      <a16:colId xmlns:a16="http://schemas.microsoft.com/office/drawing/2014/main" val="1340934788"/>
                    </a:ext>
                  </a:extLst>
                </a:gridCol>
                <a:gridCol w="2455200">
                  <a:extLst>
                    <a:ext uri="{9D8B030D-6E8A-4147-A177-3AD203B41FA5}">
                      <a16:colId xmlns:a16="http://schemas.microsoft.com/office/drawing/2014/main" val="79300253"/>
                    </a:ext>
                  </a:extLst>
                </a:gridCol>
                <a:gridCol w="1288800">
                  <a:extLst>
                    <a:ext uri="{9D8B030D-6E8A-4147-A177-3AD203B41FA5}">
                      <a16:colId xmlns:a16="http://schemas.microsoft.com/office/drawing/2014/main" val="3678955516"/>
                    </a:ext>
                  </a:extLst>
                </a:gridCol>
                <a:gridCol w="2455200">
                  <a:extLst>
                    <a:ext uri="{9D8B030D-6E8A-4147-A177-3AD203B41FA5}">
                      <a16:colId xmlns:a16="http://schemas.microsoft.com/office/drawing/2014/main" val="2219896672"/>
                    </a:ext>
                  </a:extLst>
                </a:gridCol>
                <a:gridCol w="1288800">
                  <a:extLst>
                    <a:ext uri="{9D8B030D-6E8A-4147-A177-3AD203B41FA5}">
                      <a16:colId xmlns:a16="http://schemas.microsoft.com/office/drawing/2014/main" val="3084382203"/>
                    </a:ext>
                  </a:extLst>
                </a:gridCol>
              </a:tblGrid>
              <a:tr h="245022">
                <a:tc gridSpan="2">
                  <a:txBody>
                    <a:bodyPr/>
                    <a:lstStyle/>
                    <a:p>
                      <a:pPr algn="ctr">
                        <a:lnSpc>
                          <a:spcPct val="120000"/>
                        </a:lnSpc>
                      </a:pPr>
                      <a:r>
                        <a:rPr lang="en-UA" sz="1100" b="1" i="0">
                          <a:solidFill>
                            <a:schemeClr val="bg1"/>
                          </a:solidFill>
                          <a:latin typeface="Calibri" panose="020F0502020204030204" pitchFamily="34" charset="0"/>
                          <a:cs typeface="Calibri" panose="020F0502020204030204" pitchFamily="34" charset="0"/>
                        </a:rPr>
                        <a:t>Web transactions</a:t>
                      </a:r>
                    </a:p>
                  </a:txBody>
                  <a:tcPr>
                    <a:lnL w="9525" cap="flat" cmpd="sng" algn="ctr">
                      <a:solidFill>
                        <a:srgbClr val="009A44"/>
                      </a:solidFill>
                      <a:prstDash val="solid"/>
                      <a:round/>
                      <a:headEnd type="none" w="med" len="med"/>
                      <a:tailEnd type="none" w="med" len="med"/>
                    </a:lnL>
                    <a:lnR w="9525" cap="flat" cmpd="sng" algn="ctr">
                      <a:noFill/>
                      <a:prstDash val="solid"/>
                      <a:round/>
                      <a:headEnd type="none" w="med" len="med"/>
                      <a:tailEnd type="none" w="med" len="med"/>
                    </a:lnR>
                    <a:lnT w="9525" cap="flat" cmpd="sng" algn="ctr">
                      <a:solidFill>
                        <a:srgbClr val="009A44"/>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009A44"/>
                    </a:solidFill>
                  </a:tcPr>
                </a:tc>
                <a:tc hMerge="1">
                  <a:txBody>
                    <a:bodyPr/>
                    <a:lstStyle/>
                    <a:p>
                      <a:endParaRPr lang="en-UA"/>
                    </a:p>
                  </a:txBody>
                  <a:tcPr/>
                </a:tc>
                <a:tc gridSpan="2">
                  <a:txBody>
                    <a:bodyPr/>
                    <a:lstStyle/>
                    <a:p>
                      <a:pPr algn="ctr">
                        <a:lnSpc>
                          <a:spcPct val="120000"/>
                        </a:lnSpc>
                      </a:pPr>
                      <a:r>
                        <a:rPr lang="en-UA" sz="1100" b="1" i="0">
                          <a:solidFill>
                            <a:schemeClr val="bg1"/>
                          </a:solidFill>
                          <a:latin typeface="Calibri" panose="020F0502020204030204" pitchFamily="34" charset="0"/>
                          <a:cs typeface="Calibri" panose="020F0502020204030204" pitchFamily="34" charset="0"/>
                        </a:rPr>
                        <a:t>Backend transactions</a:t>
                      </a:r>
                    </a:p>
                  </a:txBody>
                  <a:tcPr>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solidFill>
                        <a:srgbClr val="009A44"/>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009A44"/>
                    </a:solidFill>
                  </a:tcPr>
                </a:tc>
                <a:tc hMerge="1">
                  <a:txBody>
                    <a:bodyPr/>
                    <a:lstStyle/>
                    <a:p>
                      <a:endParaRPr lang="en-UA"/>
                    </a:p>
                  </a:txBody>
                  <a:tcPr/>
                </a:tc>
                <a:tc gridSpan="2">
                  <a:txBody>
                    <a:bodyPr/>
                    <a:lstStyle/>
                    <a:p>
                      <a:pPr algn="ctr">
                        <a:lnSpc>
                          <a:spcPct val="120000"/>
                        </a:lnSpc>
                      </a:pPr>
                      <a:r>
                        <a:rPr lang="en-UA" sz="1100" b="1" i="0">
                          <a:solidFill>
                            <a:schemeClr val="bg1"/>
                          </a:solidFill>
                          <a:latin typeface="Calibri" panose="020F0502020204030204" pitchFamily="34" charset="0"/>
                          <a:cs typeface="Calibri" panose="020F0502020204030204" pitchFamily="34" charset="0"/>
                        </a:rPr>
                        <a:t>SAP transactions</a:t>
                      </a:r>
                    </a:p>
                  </a:txBody>
                  <a:tcPr>
                    <a:lnL w="9525" cap="flat" cmpd="sng" algn="ctr">
                      <a:noFill/>
                      <a:prstDash val="solid"/>
                      <a:round/>
                      <a:headEnd type="none" w="med" len="med"/>
                      <a:tailEnd type="none" w="med" len="med"/>
                    </a:lnL>
                    <a:lnR w="9525" cap="flat" cmpd="sng" algn="ctr">
                      <a:solidFill>
                        <a:srgbClr val="009A44"/>
                      </a:solidFill>
                      <a:prstDash val="solid"/>
                      <a:round/>
                      <a:headEnd type="none" w="med" len="med"/>
                      <a:tailEnd type="none" w="med" len="med"/>
                    </a:lnR>
                    <a:lnT w="9525" cap="flat" cmpd="sng" algn="ctr">
                      <a:solidFill>
                        <a:srgbClr val="009A44"/>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009A44"/>
                    </a:solidFill>
                  </a:tcPr>
                </a:tc>
                <a:tc hMerge="1">
                  <a:txBody>
                    <a:bodyPr/>
                    <a:lstStyle/>
                    <a:p>
                      <a:endParaRPr lang="en-UA"/>
                    </a:p>
                  </a:txBody>
                  <a:tcPr/>
                </a:tc>
                <a:extLst>
                  <a:ext uri="{0D108BD9-81ED-4DB2-BD59-A6C34878D82A}">
                    <a16:rowId xmlns:a16="http://schemas.microsoft.com/office/drawing/2014/main" val="4263730804"/>
                  </a:ext>
                </a:extLst>
              </a:tr>
              <a:tr h="1002545">
                <a:tc>
                  <a:txBody>
                    <a:bodyPr/>
                    <a:lstStyle/>
                    <a:p>
                      <a:pPr marL="171450" indent="-171450">
                        <a:lnSpc>
                          <a:spcPct val="120000"/>
                        </a:lnSpc>
                        <a:buSzPct val="70000"/>
                        <a:buFont typeface="Arial" panose="020B0604020202020204" pitchFamily="34" charset="0"/>
                        <a:buChar char="•"/>
                      </a:pPr>
                      <a:r>
                        <a:rPr lang="en-UA" sz="1000">
                          <a:solidFill>
                            <a:schemeClr val="tx1"/>
                          </a:solidFill>
                        </a:rPr>
                        <a:t>Web page</a:t>
                      </a:r>
                    </a:p>
                    <a:p>
                      <a:pPr marL="171450" indent="-171450">
                        <a:lnSpc>
                          <a:spcPct val="120000"/>
                        </a:lnSpc>
                        <a:buSzPct val="70000"/>
                        <a:buFont typeface="Arial" panose="020B0604020202020204" pitchFamily="34" charset="0"/>
                        <a:buChar char="•"/>
                      </a:pPr>
                      <a:r>
                        <a:rPr lang="en-US" sz="1000">
                          <a:solidFill>
                            <a:schemeClr val="tx1"/>
                          </a:solidFill>
                        </a:rPr>
                        <a:t>Home</a:t>
                      </a:r>
                      <a:r>
                        <a:rPr lang="en-UA" sz="1000">
                          <a:solidFill>
                            <a:schemeClr val="tx1"/>
                          </a:solidFill>
                        </a:rPr>
                        <a:t> page </a:t>
                      </a:r>
                      <a:r>
                        <a:rPr lang="en-US" sz="1000">
                          <a:solidFill>
                            <a:schemeClr val="tx1"/>
                          </a:solidFill>
                        </a:rPr>
                        <a:t>load*</a:t>
                      </a:r>
                      <a:endParaRPr lang="en-UA" sz="1000">
                        <a:solidFill>
                          <a:schemeClr val="tx1"/>
                        </a:solidFill>
                      </a:endParaRPr>
                    </a:p>
                    <a:p>
                      <a:pPr marL="171450" indent="-171450">
                        <a:lnSpc>
                          <a:spcPct val="120000"/>
                        </a:lnSpc>
                        <a:buSzPct val="70000"/>
                        <a:buFont typeface="Arial" panose="020B0604020202020204" pitchFamily="34" charset="0"/>
                        <a:buChar char="•"/>
                      </a:pPr>
                      <a:r>
                        <a:rPr lang="en-UA" sz="1000">
                          <a:solidFill>
                            <a:schemeClr val="tx1"/>
                          </a:solidFill>
                        </a:rPr>
                        <a:t>Mobile transaction</a:t>
                      </a:r>
                    </a:p>
                  </a:txBody>
                  <a:tcPr marL="180000">
                    <a:lnL w="9525"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9525" cap="flat" cmpd="sng" algn="ctr">
                      <a:solidFill>
                        <a:schemeClr val="tx2"/>
                      </a:solidFill>
                      <a:prstDash val="solid"/>
                      <a:round/>
                      <a:headEnd type="none" w="med" len="med"/>
                      <a:tailEnd type="none" w="med" len="med"/>
                    </a:lnB>
                    <a:solidFill>
                      <a:schemeClr val="bg1"/>
                    </a:solidFill>
                  </a:tcPr>
                </a:tc>
                <a:tc>
                  <a:txBody>
                    <a:bodyPr/>
                    <a:lstStyle/>
                    <a:p>
                      <a:pPr marL="0" marR="0" indent="0" algn="r" defTabSz="914400" rtl="0" eaLnBrk="1" fontAlgn="auto" latinLnBrk="0" hangingPunct="1">
                        <a:lnSpc>
                          <a:spcPct val="120000"/>
                        </a:lnSpc>
                        <a:spcBef>
                          <a:spcPts val="0"/>
                        </a:spcBef>
                        <a:spcAft>
                          <a:spcPts val="0"/>
                        </a:spcAft>
                        <a:buClrTx/>
                        <a:buSzTx/>
                        <a:buFontTx/>
                        <a:buNone/>
                        <a:tabLst/>
                        <a:defRPr/>
                      </a:pPr>
                      <a:r>
                        <a:rPr lang="en-US" sz="1000" b="0">
                          <a:solidFill>
                            <a:schemeClr val="tx1"/>
                          </a:solidFill>
                        </a:rPr>
                        <a:t>&lt;= 3 sec</a:t>
                      </a:r>
                    </a:p>
                    <a:p>
                      <a:pPr marL="0" marR="0" lvl="0" indent="0" algn="r" defTabSz="914400" rtl="0" eaLnBrk="1" fontAlgn="auto" latinLnBrk="0" hangingPunct="1">
                        <a:lnSpc>
                          <a:spcPct val="120000"/>
                        </a:lnSpc>
                        <a:spcBef>
                          <a:spcPts val="0"/>
                        </a:spcBef>
                        <a:spcAft>
                          <a:spcPts val="0"/>
                        </a:spcAft>
                        <a:buClrTx/>
                        <a:buSzTx/>
                        <a:buFontTx/>
                        <a:buNone/>
                        <a:tabLst/>
                        <a:defRPr/>
                      </a:pPr>
                      <a:r>
                        <a:rPr lang="en-US" sz="1000" b="0">
                          <a:solidFill>
                            <a:schemeClr val="tx1"/>
                          </a:solidFill>
                        </a:rPr>
                        <a:t>&lt;= 6 sec</a:t>
                      </a:r>
                      <a:endParaRPr lang="en-UA" sz="1000">
                        <a:solidFill>
                          <a:schemeClr val="tx1"/>
                        </a:solidFill>
                      </a:endParaRPr>
                    </a:p>
                    <a:p>
                      <a:pPr marL="0" marR="0" lvl="0" indent="0" algn="r" defTabSz="914400" rtl="0" eaLnBrk="1" fontAlgn="auto" latinLnBrk="0" hangingPunct="1">
                        <a:lnSpc>
                          <a:spcPct val="120000"/>
                        </a:lnSpc>
                        <a:spcBef>
                          <a:spcPts val="0"/>
                        </a:spcBef>
                        <a:spcAft>
                          <a:spcPts val="0"/>
                        </a:spcAft>
                        <a:buClrTx/>
                        <a:buSzTx/>
                        <a:buFontTx/>
                        <a:buNone/>
                        <a:tabLst/>
                        <a:defRPr/>
                      </a:pPr>
                      <a:r>
                        <a:rPr lang="en-US" sz="1000" b="0">
                          <a:solidFill>
                            <a:schemeClr val="tx1"/>
                          </a:solidFill>
                        </a:rPr>
                        <a:t>&lt;= 1.5 sec</a:t>
                      </a:r>
                      <a:endParaRPr lang="en-UA" sz="1000">
                        <a:solidFill>
                          <a:schemeClr val="tx1"/>
                        </a:solidFill>
                      </a:endParaRPr>
                    </a:p>
                  </a:txBody>
                  <a:tcPr marL="360000" marR="360000" marT="46800" marB="46800">
                    <a:lnL w="12700" cap="flat" cmpd="sng" algn="ctr">
                      <a:noFill/>
                      <a:prstDash val="solid"/>
                      <a:round/>
                      <a:headEnd type="none" w="med" len="med"/>
                      <a:tailEnd type="none" w="med" len="med"/>
                    </a:lnL>
                    <a:lnR w="9525" cap="flat" cmpd="sng" algn="ctr">
                      <a:solidFill>
                        <a:schemeClr val="tx2"/>
                      </a:solidFill>
                      <a:prstDash val="solid"/>
                      <a:round/>
                      <a:headEnd type="none" w="med" len="med"/>
                      <a:tailEnd type="none" w="med" len="med"/>
                    </a:lnR>
                    <a:lnT w="6350" cap="flat" cmpd="sng" algn="ctr">
                      <a:noFill/>
                      <a:prstDash val="solid"/>
                      <a:round/>
                      <a:headEnd type="none" w="med" len="med"/>
                      <a:tailEnd type="none" w="med" len="med"/>
                    </a:lnT>
                    <a:lnB w="9525" cap="flat" cmpd="sng" algn="ctr">
                      <a:solidFill>
                        <a:schemeClr val="tx2"/>
                      </a:solidFill>
                      <a:prstDash val="solid"/>
                      <a:round/>
                      <a:headEnd type="none" w="med" len="med"/>
                      <a:tailEnd type="none" w="med" len="med"/>
                    </a:lnB>
                    <a:solidFill>
                      <a:schemeClr val="bg1"/>
                    </a:solidFill>
                  </a:tcPr>
                </a:tc>
                <a:tc>
                  <a:txBody>
                    <a:bodyPr/>
                    <a:lstStyle/>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kumimoji="0" lang="en-UA" sz="1000" b="0" i="0" u="none" strike="noStrike" kern="1200" cap="none" spc="0" normalizeH="0" baseline="0" noProof="0">
                          <a:ln>
                            <a:noFill/>
                          </a:ln>
                          <a:solidFill>
                            <a:schemeClr val="tx1"/>
                          </a:solidFill>
                          <a:effectLst/>
                          <a:uLnTx/>
                          <a:uFillTx/>
                          <a:latin typeface="+mn-lt"/>
                          <a:ea typeface="+mn-ea"/>
                          <a:cs typeface="+mn-cs"/>
                        </a:rPr>
                        <a:t>Service call</a:t>
                      </a:r>
                    </a:p>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kumimoji="0" lang="en-UA" sz="1000" b="0" i="0" u="none" strike="noStrike" kern="1200" cap="none" spc="0" normalizeH="0" baseline="0" noProof="0">
                          <a:ln>
                            <a:noFill/>
                          </a:ln>
                          <a:solidFill>
                            <a:schemeClr val="tx1"/>
                          </a:solidFill>
                          <a:effectLst/>
                          <a:uLnTx/>
                          <a:uFillTx/>
                          <a:latin typeface="+mn-lt"/>
                          <a:ea typeface="+mn-ea"/>
                          <a:cs typeface="+mn-cs"/>
                        </a:rPr>
                        <a:t>DB call</a:t>
                      </a:r>
                    </a:p>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kumimoji="0" lang="en-UA" sz="1000" b="0" i="0" u="none" strike="noStrike" kern="1200" cap="none" spc="0" normalizeH="0" baseline="0" noProof="0">
                          <a:ln>
                            <a:noFill/>
                          </a:ln>
                          <a:solidFill>
                            <a:schemeClr val="tx1"/>
                          </a:solidFill>
                          <a:effectLst/>
                          <a:uLnTx/>
                          <a:uFillTx/>
                          <a:latin typeface="+mn-lt"/>
                          <a:ea typeface="+mn-ea"/>
                          <a:cs typeface="+mn-cs"/>
                        </a:rPr>
                        <a:t>Mobile API</a:t>
                      </a:r>
                    </a:p>
                    <a:p>
                      <a:pPr marL="0" marR="0" lvl="0" indent="0" algn="l" defTabSz="914400" rtl="0" eaLnBrk="1" fontAlgn="auto" latinLnBrk="0" hangingPunct="1">
                        <a:lnSpc>
                          <a:spcPct val="120000"/>
                        </a:lnSpc>
                        <a:spcBef>
                          <a:spcPts val="0"/>
                        </a:spcBef>
                        <a:spcAft>
                          <a:spcPts val="0"/>
                        </a:spcAft>
                        <a:buClrTx/>
                        <a:buSzTx/>
                        <a:buFontTx/>
                        <a:buNone/>
                        <a:tabLst/>
                        <a:defRPr/>
                      </a:pPr>
                      <a:endParaRPr kumimoji="0" lang="en-UA" sz="1000" b="0" i="0" u="none" strike="noStrike" kern="1200" cap="none" spc="0" normalizeH="0" baseline="0" noProof="0">
                        <a:ln>
                          <a:noFill/>
                        </a:ln>
                        <a:solidFill>
                          <a:schemeClr val="tx1"/>
                        </a:solidFill>
                        <a:effectLst/>
                        <a:uLnTx/>
                        <a:uFillTx/>
                        <a:latin typeface="+mn-lt"/>
                        <a:ea typeface="+mn-ea"/>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endParaRPr kumimoji="0" lang="en-UA" sz="1000" b="0" i="0" u="none" strike="noStrike" kern="1200" cap="none" spc="0" normalizeH="0" baseline="0" noProof="0">
                        <a:ln>
                          <a:noFill/>
                        </a:ln>
                        <a:solidFill>
                          <a:schemeClr val="tx1"/>
                        </a:solidFill>
                        <a:effectLst/>
                        <a:uLnTx/>
                        <a:uFillTx/>
                        <a:latin typeface="+mn-lt"/>
                        <a:ea typeface="+mn-ea"/>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lang="en-US" sz="800" kern="1200">
                          <a:solidFill>
                            <a:schemeClr val="tx1"/>
                          </a:solidFill>
                          <a:latin typeface="+mn-lt"/>
                          <a:ea typeface="+mn-ea"/>
                          <a:cs typeface="+mn-cs"/>
                        </a:rPr>
                        <a:t>Includes SOAP, Rest services</a:t>
                      </a:r>
                    </a:p>
                  </a:txBody>
                  <a:tcPr marL="180000">
                    <a:lnL w="9525"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mpd="sng">
                      <a:noFill/>
                    </a:lnT>
                    <a:lnB w="9525" cap="flat" cmpd="sng" algn="ctr">
                      <a:solidFill>
                        <a:schemeClr val="tx2"/>
                      </a:solidFill>
                      <a:prstDash val="solid"/>
                      <a:round/>
                      <a:headEnd type="none" w="med" len="med"/>
                      <a:tailEnd type="none" w="med" len="med"/>
                    </a:lnB>
                    <a:solidFill>
                      <a:schemeClr val="bg1"/>
                    </a:solidFill>
                  </a:tcPr>
                </a:tc>
                <a:tc>
                  <a:txBody>
                    <a:bodyPr/>
                    <a:lstStyle/>
                    <a:p>
                      <a:pPr marL="0" marR="0" lvl="0" indent="0" algn="r" defTabSz="914400"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&lt;= 1 sec</a:t>
                      </a:r>
                    </a:p>
                    <a:p>
                      <a:pPr marL="0" marR="0" lvl="0" indent="0" algn="r" defTabSz="914400"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&lt;= 0.5 sec</a:t>
                      </a:r>
                      <a:endParaRPr kumimoji="0" lang="en-UA" sz="1000" b="0" i="0" u="none" strike="noStrike" kern="1200" cap="none" spc="0" normalizeH="0" baseline="0" noProof="0">
                        <a:ln>
                          <a:noFill/>
                        </a:ln>
                        <a:solidFill>
                          <a:schemeClr val="tx1"/>
                        </a:solidFill>
                        <a:effectLst/>
                        <a:uLnTx/>
                        <a:uFillTx/>
                        <a:latin typeface="+mn-lt"/>
                        <a:ea typeface="+mn-ea"/>
                        <a:cs typeface="+mn-cs"/>
                      </a:endParaRPr>
                    </a:p>
                    <a:p>
                      <a:pPr marL="0" marR="0" lvl="0" indent="0" algn="r" defTabSz="914400"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&lt;= 1 sec</a:t>
                      </a:r>
                      <a:endParaRPr kumimoji="0" lang="en-UA" sz="1000" b="0" i="0" u="none" strike="noStrike" kern="1200" cap="none" spc="0" normalizeH="0" baseline="0" noProof="0">
                        <a:ln>
                          <a:noFill/>
                        </a:ln>
                        <a:solidFill>
                          <a:schemeClr val="tx1"/>
                        </a:solidFill>
                        <a:effectLst/>
                        <a:uLnTx/>
                        <a:uFillTx/>
                        <a:latin typeface="+mn-lt"/>
                        <a:ea typeface="+mn-ea"/>
                        <a:cs typeface="+mn-cs"/>
                      </a:endParaRPr>
                    </a:p>
                  </a:txBody>
                  <a:tcPr marL="360000" marR="360000">
                    <a:lnL w="12700" cap="flat" cmpd="sng" algn="ctr">
                      <a:noFill/>
                      <a:prstDash val="solid"/>
                      <a:round/>
                      <a:headEnd type="none" w="med" len="med"/>
                      <a:tailEnd type="none" w="med" len="med"/>
                    </a:lnL>
                    <a:lnR w="9525" cap="flat" cmpd="sng" algn="ctr">
                      <a:solidFill>
                        <a:schemeClr val="tx2"/>
                      </a:solidFill>
                      <a:prstDash val="solid"/>
                      <a:round/>
                      <a:headEnd type="none" w="med" len="med"/>
                      <a:tailEnd type="none" w="med" len="med"/>
                    </a:lnR>
                    <a:lnT w="12700" cmpd="sng">
                      <a:noFill/>
                    </a:lnT>
                    <a:lnB w="9525" cap="flat" cmpd="sng" algn="ctr">
                      <a:solidFill>
                        <a:schemeClr val="tx2"/>
                      </a:solidFill>
                      <a:prstDash val="solid"/>
                      <a:round/>
                      <a:headEnd type="none" w="med" len="med"/>
                      <a:tailEnd type="none" w="med" len="med"/>
                    </a:lnB>
                    <a:solidFill>
                      <a:schemeClr val="bg1"/>
                    </a:solidFill>
                  </a:tcPr>
                </a:tc>
                <a:tc>
                  <a:txBody>
                    <a:bodyPr/>
                    <a:lstStyle/>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kumimoji="0" lang="en-UA" sz="1000" b="0" i="0" u="none" strike="noStrike" kern="1200" cap="none" spc="0" normalizeH="0" baseline="0" noProof="0">
                          <a:ln>
                            <a:noFill/>
                          </a:ln>
                          <a:solidFill>
                            <a:schemeClr val="tx1"/>
                          </a:solidFill>
                          <a:effectLst/>
                          <a:uLnTx/>
                          <a:uFillTx/>
                          <a:latin typeface="+mn-lt"/>
                          <a:ea typeface="+mn-ea"/>
                          <a:cs typeface="+mn-cs"/>
                        </a:rPr>
                        <a:t>Fior</a:t>
                      </a:r>
                      <a:r>
                        <a:rPr kumimoji="0" lang="en-US" sz="1000" b="0" i="0" u="none" strike="noStrike" kern="1200" cap="none" spc="0" normalizeH="0" baseline="0" noProof="0" err="1">
                          <a:ln>
                            <a:noFill/>
                          </a:ln>
                          <a:solidFill>
                            <a:schemeClr val="tx1"/>
                          </a:solidFill>
                          <a:effectLst/>
                          <a:uLnTx/>
                          <a:uFillTx/>
                          <a:latin typeface="+mn-lt"/>
                          <a:ea typeface="+mn-ea"/>
                          <a:cs typeface="+mn-cs"/>
                        </a:rPr>
                        <a:t>i</a:t>
                      </a:r>
                      <a:r>
                        <a:rPr kumimoji="0" lang="en-UA" sz="1000" b="0" i="0" u="none" strike="noStrike" kern="1200" cap="none" spc="0" normalizeH="0" baseline="0" noProof="0">
                          <a:ln>
                            <a:noFill/>
                          </a:ln>
                          <a:solidFill>
                            <a:schemeClr val="tx1"/>
                          </a:solidFill>
                          <a:effectLst/>
                          <a:uLnTx/>
                          <a:uFillTx/>
                          <a:latin typeface="+mn-lt"/>
                          <a:ea typeface="+mn-ea"/>
                          <a:cs typeface="+mn-cs"/>
                        </a:rPr>
                        <a:t> dashboard</a:t>
                      </a:r>
                    </a:p>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kumimoji="0" lang="en-UA" sz="1000" b="0" i="0" u="none" strike="noStrike" kern="1200" cap="none" spc="0" normalizeH="0" baseline="0" noProof="0">
                          <a:ln>
                            <a:noFill/>
                          </a:ln>
                          <a:solidFill>
                            <a:schemeClr val="tx1"/>
                          </a:solidFill>
                          <a:effectLst/>
                          <a:uLnTx/>
                          <a:uFillTx/>
                          <a:latin typeface="+mn-lt"/>
                          <a:ea typeface="+mn-ea"/>
                          <a:cs typeface="+mn-cs"/>
                        </a:rPr>
                        <a:t>RFC call</a:t>
                      </a:r>
                    </a:p>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kumimoji="0" lang="en-UA" sz="1000" b="0" i="0" u="none" strike="noStrike" kern="1200" cap="none" spc="0" normalizeH="0" baseline="0" noProof="0">
                          <a:ln>
                            <a:noFill/>
                          </a:ln>
                          <a:solidFill>
                            <a:schemeClr val="tx1"/>
                          </a:solidFill>
                          <a:effectLst/>
                          <a:uLnTx/>
                          <a:uFillTx/>
                          <a:latin typeface="+mn-lt"/>
                          <a:ea typeface="+mn-ea"/>
                          <a:cs typeface="+mn-cs"/>
                        </a:rPr>
                        <a:t>HANA query</a:t>
                      </a:r>
                    </a:p>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kumimoji="0" lang="en-UA" sz="1000" b="0" i="0" u="none" strike="noStrike" kern="1200" cap="none" spc="0" normalizeH="0" baseline="0" noProof="0">
                          <a:ln>
                            <a:noFill/>
                          </a:ln>
                          <a:solidFill>
                            <a:schemeClr val="tx1"/>
                          </a:solidFill>
                          <a:effectLst/>
                          <a:uLnTx/>
                          <a:uFillTx/>
                          <a:latin typeface="+mn-lt"/>
                          <a:ea typeface="+mn-ea"/>
                          <a:cs typeface="+mn-cs"/>
                        </a:rPr>
                        <a:t>SAP transaction</a:t>
                      </a:r>
                    </a:p>
                    <a:p>
                      <a:pPr marL="0" marR="0" lvl="0" indent="0" algn="l" defTabSz="914400" rtl="0" eaLnBrk="1" fontAlgn="auto" latinLnBrk="0" hangingPunct="1">
                        <a:lnSpc>
                          <a:spcPct val="120000"/>
                        </a:lnSpc>
                        <a:spcBef>
                          <a:spcPts val="0"/>
                        </a:spcBef>
                        <a:spcAft>
                          <a:spcPts val="0"/>
                        </a:spcAft>
                        <a:buClrTx/>
                        <a:buSzTx/>
                        <a:buFontTx/>
                        <a:buNone/>
                        <a:tabLst/>
                        <a:defRPr/>
                      </a:pPr>
                      <a:endParaRPr kumimoji="0" lang="en-UA" sz="1000" b="0" i="0" u="none" strike="noStrike" kern="1200" cap="none" spc="0" normalizeH="0" baseline="0" noProof="0">
                        <a:ln>
                          <a:noFill/>
                        </a:ln>
                        <a:solidFill>
                          <a:schemeClr val="tx1"/>
                        </a:solidFill>
                        <a:effectLst/>
                        <a:uLnTx/>
                        <a:uFillTx/>
                        <a:latin typeface="+mn-lt"/>
                        <a:ea typeface="+mn-ea"/>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lang="en-US" sz="800" kern="1200">
                          <a:solidFill>
                            <a:schemeClr val="tx1"/>
                          </a:solidFill>
                          <a:latin typeface="+mn-lt"/>
                          <a:ea typeface="+mn-ea"/>
                          <a:cs typeface="+mn-cs"/>
                        </a:rPr>
                        <a:t>Includes RFCs, HANA services</a:t>
                      </a:r>
                    </a:p>
                  </a:txBody>
                  <a:tcPr marL="180000">
                    <a:lnL w="9525"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12700" cmpd="sng">
                      <a:noFill/>
                    </a:lnT>
                    <a:lnB w="9525" cap="flat" cmpd="sng" algn="ctr">
                      <a:solidFill>
                        <a:schemeClr val="tx2"/>
                      </a:solidFill>
                      <a:prstDash val="solid"/>
                      <a:round/>
                      <a:headEnd type="none" w="med" len="med"/>
                      <a:tailEnd type="none" w="med" len="med"/>
                    </a:lnB>
                    <a:solidFill>
                      <a:schemeClr val="bg1"/>
                    </a:solidFill>
                  </a:tcPr>
                </a:tc>
                <a:tc>
                  <a:txBody>
                    <a:bodyPr/>
                    <a:lstStyle/>
                    <a:p>
                      <a:pPr marL="0" marR="0" lvl="0" indent="0" algn="r" defTabSz="914400"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&lt;= 6 sec</a:t>
                      </a:r>
                    </a:p>
                    <a:p>
                      <a:pPr marL="0" marR="0" lvl="0" indent="0" algn="r" defTabSz="914400"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&lt;= 1 sec</a:t>
                      </a:r>
                      <a:endParaRPr kumimoji="0" lang="en-UA" sz="1000" b="0" i="0" u="none" strike="noStrike" kern="1200" cap="none" spc="0" normalizeH="0" baseline="0" noProof="0">
                        <a:ln>
                          <a:noFill/>
                        </a:ln>
                        <a:solidFill>
                          <a:schemeClr val="tx1"/>
                        </a:solidFill>
                        <a:effectLst/>
                        <a:uLnTx/>
                        <a:uFillTx/>
                        <a:latin typeface="+mn-lt"/>
                        <a:ea typeface="+mn-ea"/>
                        <a:cs typeface="+mn-cs"/>
                      </a:endParaRPr>
                    </a:p>
                    <a:p>
                      <a:pPr marL="0" marR="0" lvl="0" indent="0" algn="r" defTabSz="914400"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&lt;= 1 sec</a:t>
                      </a:r>
                      <a:endParaRPr kumimoji="0" lang="en-UA" sz="1000" b="0" i="0" u="none" strike="noStrike" kern="1200" cap="none" spc="0" normalizeH="0" baseline="0" noProof="0">
                        <a:ln>
                          <a:noFill/>
                        </a:ln>
                        <a:solidFill>
                          <a:schemeClr val="tx1"/>
                        </a:solidFill>
                        <a:effectLst/>
                        <a:uLnTx/>
                        <a:uFillTx/>
                        <a:latin typeface="+mn-lt"/>
                        <a:ea typeface="+mn-ea"/>
                        <a:cs typeface="+mn-cs"/>
                      </a:endParaRPr>
                    </a:p>
                    <a:p>
                      <a:pPr marL="0" marR="0" lvl="0" indent="0" algn="r" defTabSz="914400"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&lt;= 2 sec</a:t>
                      </a:r>
                      <a:endParaRPr kumimoji="0" lang="en-UA" sz="1000" b="0" i="0" u="none" strike="noStrike" kern="1200" cap="none" spc="0" normalizeH="0" baseline="0" noProof="0">
                        <a:ln>
                          <a:noFill/>
                        </a:ln>
                        <a:solidFill>
                          <a:schemeClr val="tx1"/>
                        </a:solidFill>
                        <a:effectLst/>
                        <a:uLnTx/>
                        <a:uFillTx/>
                        <a:latin typeface="+mn-lt"/>
                        <a:ea typeface="+mn-ea"/>
                        <a:cs typeface="+mn-cs"/>
                      </a:endParaRPr>
                    </a:p>
                  </a:txBody>
                  <a:tcPr marL="360000" marR="360000">
                    <a:lnL w="12700" cap="flat" cmpd="sng" algn="ctr">
                      <a:noFill/>
                      <a:prstDash val="solid"/>
                      <a:round/>
                      <a:headEnd type="none" w="med" len="med"/>
                      <a:tailEnd type="none" w="med" len="med"/>
                    </a:lnL>
                    <a:lnR w="9525" cap="flat" cmpd="sng" algn="ctr">
                      <a:solidFill>
                        <a:schemeClr val="tx2"/>
                      </a:solidFill>
                      <a:prstDash val="solid"/>
                      <a:round/>
                      <a:headEnd type="none" w="med" len="med"/>
                      <a:tailEnd type="none" w="med" len="med"/>
                    </a:lnR>
                    <a:lnT w="12700" cmpd="sng">
                      <a:noFill/>
                    </a:lnT>
                    <a:lnB w="9525" cap="flat" cmpd="sng" algn="ctr">
                      <a:solidFill>
                        <a:schemeClr val="tx2"/>
                      </a:solidFill>
                      <a:prstDash val="solid"/>
                      <a:round/>
                      <a:headEnd type="none" w="med" len="med"/>
                      <a:tailEnd type="none" w="med" len="med"/>
                    </a:lnB>
                    <a:solidFill>
                      <a:schemeClr val="bg1"/>
                    </a:solidFill>
                  </a:tcPr>
                </a:tc>
                <a:extLst>
                  <a:ext uri="{0D108BD9-81ED-4DB2-BD59-A6C34878D82A}">
                    <a16:rowId xmlns:a16="http://schemas.microsoft.com/office/drawing/2014/main" val="3963157234"/>
                  </a:ext>
                </a:extLst>
              </a:tr>
            </a:tbl>
          </a:graphicData>
        </a:graphic>
      </p:graphicFrame>
      <p:graphicFrame>
        <p:nvGraphicFramePr>
          <p:cNvPr id="19" name="Table 18">
            <a:extLst>
              <a:ext uri="{FF2B5EF4-FFF2-40B4-BE49-F238E27FC236}">
                <a16:creationId xmlns:a16="http://schemas.microsoft.com/office/drawing/2014/main" id="{D5B323B7-6A02-8944-A276-E10141A44AD2}"/>
              </a:ext>
            </a:extLst>
          </p:cNvPr>
          <p:cNvGraphicFramePr>
            <a:graphicFrameLocks noGrp="1"/>
          </p:cNvGraphicFramePr>
          <p:nvPr>
            <p:extLst>
              <p:ext uri="{D42A27DB-BD31-4B8C-83A1-F6EECF244321}">
                <p14:modId xmlns:p14="http://schemas.microsoft.com/office/powerpoint/2010/main" val="1194941044"/>
              </p:ext>
            </p:extLst>
          </p:nvPr>
        </p:nvGraphicFramePr>
        <p:xfrm>
          <a:off x="501652" y="3893933"/>
          <a:ext cx="11233166" cy="1457898"/>
        </p:xfrm>
        <a:graphic>
          <a:graphicData uri="http://schemas.openxmlformats.org/drawingml/2006/table">
            <a:tbl>
              <a:tblPr firstRow="1" bandRow="1">
                <a:tableStyleId>{93296810-A885-4BE3-A3E7-6D5BEEA58F35}</a:tableStyleId>
              </a:tblPr>
              <a:tblGrid>
                <a:gridCol w="1768004">
                  <a:extLst>
                    <a:ext uri="{9D8B030D-6E8A-4147-A177-3AD203B41FA5}">
                      <a16:colId xmlns:a16="http://schemas.microsoft.com/office/drawing/2014/main" val="2752222104"/>
                    </a:ext>
                  </a:extLst>
                </a:gridCol>
                <a:gridCol w="1040689">
                  <a:extLst>
                    <a:ext uri="{9D8B030D-6E8A-4147-A177-3AD203B41FA5}">
                      <a16:colId xmlns:a16="http://schemas.microsoft.com/office/drawing/2014/main" val="1340934788"/>
                    </a:ext>
                  </a:extLst>
                </a:gridCol>
                <a:gridCol w="1768004">
                  <a:extLst>
                    <a:ext uri="{9D8B030D-6E8A-4147-A177-3AD203B41FA5}">
                      <a16:colId xmlns:a16="http://schemas.microsoft.com/office/drawing/2014/main" val="79300253"/>
                    </a:ext>
                  </a:extLst>
                </a:gridCol>
                <a:gridCol w="1039083">
                  <a:extLst>
                    <a:ext uri="{9D8B030D-6E8A-4147-A177-3AD203B41FA5}">
                      <a16:colId xmlns:a16="http://schemas.microsoft.com/office/drawing/2014/main" val="3678955516"/>
                    </a:ext>
                  </a:extLst>
                </a:gridCol>
                <a:gridCol w="1768004">
                  <a:extLst>
                    <a:ext uri="{9D8B030D-6E8A-4147-A177-3AD203B41FA5}">
                      <a16:colId xmlns:a16="http://schemas.microsoft.com/office/drawing/2014/main" val="2219896672"/>
                    </a:ext>
                  </a:extLst>
                </a:gridCol>
                <a:gridCol w="1040689">
                  <a:extLst>
                    <a:ext uri="{9D8B030D-6E8A-4147-A177-3AD203B41FA5}">
                      <a16:colId xmlns:a16="http://schemas.microsoft.com/office/drawing/2014/main" val="3084382203"/>
                    </a:ext>
                  </a:extLst>
                </a:gridCol>
                <a:gridCol w="1768004">
                  <a:extLst>
                    <a:ext uri="{9D8B030D-6E8A-4147-A177-3AD203B41FA5}">
                      <a16:colId xmlns:a16="http://schemas.microsoft.com/office/drawing/2014/main" val="1845139210"/>
                    </a:ext>
                  </a:extLst>
                </a:gridCol>
                <a:gridCol w="1040689">
                  <a:extLst>
                    <a:ext uri="{9D8B030D-6E8A-4147-A177-3AD203B41FA5}">
                      <a16:colId xmlns:a16="http://schemas.microsoft.com/office/drawing/2014/main" val="989421008"/>
                    </a:ext>
                  </a:extLst>
                </a:gridCol>
              </a:tblGrid>
              <a:tr h="257545">
                <a:tc gridSpan="2">
                  <a:txBody>
                    <a:bodyPr/>
                    <a:lstStyle/>
                    <a:p>
                      <a:pPr algn="ctr">
                        <a:lnSpc>
                          <a:spcPct val="120000"/>
                        </a:lnSpc>
                      </a:pPr>
                      <a:r>
                        <a:rPr lang="en-US" sz="1100" b="1" i="0">
                          <a:solidFill>
                            <a:schemeClr val="bg1"/>
                          </a:solidFill>
                          <a:latin typeface="Calibri" panose="020F0502020204030204" pitchFamily="34" charset="0"/>
                          <a:cs typeface="Calibri" panose="020F0502020204030204" pitchFamily="34" charset="0"/>
                        </a:rPr>
                        <a:t>Analysis Office/Excel</a:t>
                      </a:r>
                    </a:p>
                  </a:txBody>
                  <a:tcPr>
                    <a:lnL w="9525" cap="flat" cmpd="sng" algn="ctr">
                      <a:solidFill>
                        <a:schemeClr val="accent6"/>
                      </a:solidFill>
                      <a:prstDash val="solid"/>
                      <a:round/>
                      <a:headEnd type="none" w="med" len="med"/>
                      <a:tailEnd type="none" w="med" len="med"/>
                    </a:lnL>
                    <a:lnR w="12700" cmpd="sng">
                      <a:noFill/>
                    </a:lnR>
                    <a:lnT w="9525" cap="flat" cmpd="sng" algn="ctr">
                      <a:solidFill>
                        <a:schemeClr val="accent6"/>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hMerge="1">
                  <a:txBody>
                    <a:bodyPr/>
                    <a:lstStyle/>
                    <a:p>
                      <a:endParaRPr lang="en-UA"/>
                    </a:p>
                  </a:txBody>
                  <a:tcPr/>
                </a:tc>
                <a:tc gridSpan="2">
                  <a:txBody>
                    <a:bodyPr/>
                    <a:lstStyle/>
                    <a:p>
                      <a:pPr algn="ctr">
                        <a:lnSpc>
                          <a:spcPct val="120000"/>
                        </a:lnSpc>
                      </a:pPr>
                      <a:r>
                        <a:rPr lang="en-US" sz="1100" b="1" i="0">
                          <a:solidFill>
                            <a:schemeClr val="bg1"/>
                          </a:solidFill>
                          <a:latin typeface="Calibri" panose="020F0502020204030204" pitchFamily="34" charset="0"/>
                          <a:cs typeface="Calibri" panose="020F0502020204030204" pitchFamily="34" charset="0"/>
                        </a:rPr>
                        <a:t>Reports/Dashboard</a:t>
                      </a:r>
                    </a:p>
                  </a:txBody>
                  <a:tcPr>
                    <a:lnL w="12700" cmpd="sng">
                      <a:noFill/>
                    </a:lnL>
                    <a:lnR w="12700" cmpd="sng">
                      <a:noFill/>
                    </a:lnR>
                    <a:lnT w="9525" cap="flat" cmpd="sng" algn="ctr">
                      <a:solidFill>
                        <a:schemeClr val="accent6"/>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hMerge="1">
                  <a:txBody>
                    <a:bodyPr/>
                    <a:lstStyle/>
                    <a:p>
                      <a:endParaRPr lang="en-UA"/>
                    </a:p>
                  </a:txBody>
                  <a:tcPr/>
                </a:tc>
                <a:tc gridSpan="2">
                  <a:txBody>
                    <a:bodyPr/>
                    <a:lstStyle/>
                    <a:p>
                      <a:pPr algn="ctr">
                        <a:lnSpc>
                          <a:spcPct val="120000"/>
                        </a:lnSpc>
                      </a:pPr>
                      <a:r>
                        <a:rPr lang="en-US" sz="1100" b="1" i="0">
                          <a:solidFill>
                            <a:schemeClr val="bg1"/>
                          </a:solidFill>
                          <a:latin typeface="Calibri" panose="020F0502020204030204" pitchFamily="34" charset="0"/>
                          <a:cs typeface="Calibri" panose="020F0502020204030204" pitchFamily="34" charset="0"/>
                        </a:rPr>
                        <a:t>File upload</a:t>
                      </a:r>
                    </a:p>
                  </a:txBody>
                  <a:tcPr>
                    <a:lnL w="12700" cmpd="sng">
                      <a:noFill/>
                    </a:lnL>
                    <a:lnR w="12700" cmpd="sng">
                      <a:noFill/>
                    </a:lnR>
                    <a:lnT w="9525" cap="flat" cmpd="sng" algn="ctr">
                      <a:solidFill>
                        <a:schemeClr val="accent6"/>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hMerge="1">
                  <a:txBody>
                    <a:bodyPr/>
                    <a:lstStyle/>
                    <a:p>
                      <a:endParaRPr lang="en-UA"/>
                    </a:p>
                  </a:txBody>
                  <a:tcPr/>
                </a:tc>
                <a:tc gridSpan="2">
                  <a:txBody>
                    <a:bodyPr/>
                    <a:lstStyle/>
                    <a:p>
                      <a:pPr algn="ctr">
                        <a:lnSpc>
                          <a:spcPct val="120000"/>
                        </a:lnSpc>
                      </a:pPr>
                      <a:r>
                        <a:rPr lang="en-US" sz="1100" b="1" i="0">
                          <a:solidFill>
                            <a:schemeClr val="bg1"/>
                          </a:solidFill>
                          <a:latin typeface="Calibri" panose="020F0502020204030204" pitchFamily="34" charset="0"/>
                          <a:cs typeface="Calibri" panose="020F0502020204030204" pitchFamily="34" charset="0"/>
                        </a:rPr>
                        <a:t>File download</a:t>
                      </a:r>
                    </a:p>
                  </a:txBody>
                  <a:tcPr>
                    <a:lnL w="12700" cmpd="sng">
                      <a:noFill/>
                    </a:lnL>
                    <a:lnR w="9525" cap="flat" cmpd="sng" algn="ctr">
                      <a:solidFill>
                        <a:schemeClr val="accent6"/>
                      </a:solidFill>
                      <a:prstDash val="solid"/>
                      <a:round/>
                      <a:headEnd type="none" w="med" len="med"/>
                      <a:tailEnd type="none" w="med" len="med"/>
                    </a:lnR>
                    <a:lnT w="9525" cap="flat" cmpd="sng" algn="ctr">
                      <a:solidFill>
                        <a:schemeClr val="accent6"/>
                      </a:solid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6"/>
                    </a:solidFill>
                  </a:tcPr>
                </a:tc>
                <a:tc hMerge="1">
                  <a:txBody>
                    <a:bodyPr/>
                    <a:lstStyle/>
                    <a:p>
                      <a:pPr algn="ctr"/>
                      <a:endParaRPr lang="en-UA" sz="1100"/>
                    </a:p>
                  </a:txBody>
                  <a:tcPr/>
                </a:tc>
                <a:extLst>
                  <a:ext uri="{0D108BD9-81ED-4DB2-BD59-A6C34878D82A}">
                    <a16:rowId xmlns:a16="http://schemas.microsoft.com/office/drawing/2014/main" val="4263730804"/>
                  </a:ext>
                </a:extLst>
              </a:tr>
              <a:tr h="257545">
                <a:tc>
                  <a:txBody>
                    <a:bodyPr/>
                    <a:lstStyle/>
                    <a:p>
                      <a:pPr marL="171450" indent="-171450">
                        <a:lnSpc>
                          <a:spcPct val="120000"/>
                        </a:lnSpc>
                        <a:buSzPct val="70000"/>
                        <a:buFont typeface="Arial" panose="020B0604020202020204" pitchFamily="34" charset="0"/>
                        <a:buChar char="•"/>
                      </a:pPr>
                      <a:r>
                        <a:rPr lang="en-UA" sz="1000">
                          <a:solidFill>
                            <a:schemeClr val="tx1"/>
                          </a:solidFill>
                        </a:rPr>
                        <a:t>Web page</a:t>
                      </a:r>
                    </a:p>
                    <a:p>
                      <a:pPr marL="171450" marR="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lang="en-US" sz="1000">
                          <a:solidFill>
                            <a:schemeClr val="tx1"/>
                          </a:solidFill>
                        </a:rPr>
                        <a:t>1K–50K cells</a:t>
                      </a:r>
                    </a:p>
                    <a:p>
                      <a:pPr marL="171450" marR="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lang="en-US" sz="1000" b="0">
                          <a:solidFill>
                            <a:schemeClr val="tx1"/>
                          </a:solidFill>
                        </a:rPr>
                        <a:t>5K</a:t>
                      </a:r>
                      <a:r>
                        <a:rPr lang="en-US" sz="1000" b="0">
                          <a:solidFill>
                            <a:schemeClr val="tx1"/>
                          </a:solidFill>
                          <a:ea typeface="Calibri" panose="020F0502020204030204" pitchFamily="34" charset="0"/>
                        </a:rPr>
                        <a:t>–</a:t>
                      </a:r>
                      <a:r>
                        <a:rPr lang="en-US" sz="1000" b="0">
                          <a:solidFill>
                            <a:schemeClr val="tx1"/>
                          </a:solidFill>
                        </a:rPr>
                        <a:t>300K cells</a:t>
                      </a:r>
                    </a:p>
                    <a:p>
                      <a:pPr marL="171450" marR="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lang="en-US" sz="1000">
                          <a:solidFill>
                            <a:schemeClr val="tx1"/>
                          </a:solidFill>
                        </a:rPr>
                        <a:t>300K–500K cells</a:t>
                      </a:r>
                    </a:p>
                    <a:p>
                      <a:pPr marL="171450" marR="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lang="en-US" sz="1000">
                          <a:solidFill>
                            <a:schemeClr val="tx1"/>
                          </a:solidFill>
                        </a:rPr>
                        <a:t>500M–1M cells</a:t>
                      </a:r>
                    </a:p>
                    <a:p>
                      <a:pPr marL="171450" marR="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lang="en-US" sz="1000">
                          <a:solidFill>
                            <a:schemeClr val="tx1"/>
                          </a:solidFill>
                        </a:rPr>
                        <a:t>&gt; 1M cells</a:t>
                      </a:r>
                      <a:endParaRPr lang="en-UA" sz="1000">
                        <a:solidFill>
                          <a:schemeClr val="tx1"/>
                        </a:solidFill>
                      </a:endParaRPr>
                    </a:p>
                  </a:txBody>
                  <a:tcPr marL="180000">
                    <a:lnL w="9525"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marL="0" marR="0" indent="0" algn="r" defTabSz="914400" rtl="0" eaLnBrk="1" fontAlgn="auto" latinLnBrk="0" hangingPunct="1">
                        <a:lnSpc>
                          <a:spcPct val="120000"/>
                        </a:lnSpc>
                        <a:spcBef>
                          <a:spcPts val="0"/>
                        </a:spcBef>
                        <a:spcAft>
                          <a:spcPts val="0"/>
                        </a:spcAft>
                        <a:buClrTx/>
                        <a:buSzTx/>
                        <a:buFontTx/>
                        <a:buNone/>
                        <a:tabLst/>
                        <a:defRPr/>
                      </a:pPr>
                      <a:r>
                        <a:rPr lang="en-US" sz="1000" b="0">
                          <a:solidFill>
                            <a:schemeClr val="tx1"/>
                          </a:solidFill>
                        </a:rPr>
                        <a:t>&lt;= 4 sec</a:t>
                      </a:r>
                    </a:p>
                    <a:p>
                      <a:pPr marL="0" marR="0" indent="0" algn="r" defTabSz="914400" rtl="0" eaLnBrk="1" fontAlgn="auto" latinLnBrk="0" hangingPunct="1">
                        <a:lnSpc>
                          <a:spcPct val="120000"/>
                        </a:lnSpc>
                        <a:spcBef>
                          <a:spcPts val="0"/>
                        </a:spcBef>
                        <a:spcAft>
                          <a:spcPts val="0"/>
                        </a:spcAft>
                        <a:buClrTx/>
                        <a:buSzTx/>
                        <a:buFontTx/>
                        <a:buNone/>
                        <a:tabLst/>
                        <a:defRPr/>
                      </a:pPr>
                      <a:r>
                        <a:rPr lang="en-US" sz="1000" b="0">
                          <a:solidFill>
                            <a:schemeClr val="tx1"/>
                          </a:solidFill>
                        </a:rPr>
                        <a:t> &lt;= 8 sec</a:t>
                      </a:r>
                    </a:p>
                    <a:p>
                      <a:pPr marL="0" marR="0" indent="0" algn="r" defTabSz="914400" rtl="0" eaLnBrk="1" fontAlgn="auto" latinLnBrk="0" hangingPunct="1">
                        <a:lnSpc>
                          <a:spcPct val="120000"/>
                        </a:lnSpc>
                        <a:spcBef>
                          <a:spcPts val="0"/>
                        </a:spcBef>
                        <a:spcAft>
                          <a:spcPts val="0"/>
                        </a:spcAft>
                        <a:buClrTx/>
                        <a:buSzTx/>
                        <a:buFontTx/>
                        <a:buNone/>
                        <a:tabLst/>
                        <a:defRPr/>
                      </a:pPr>
                      <a:r>
                        <a:rPr lang="en-US" sz="1000" b="0">
                          <a:solidFill>
                            <a:schemeClr val="tx1"/>
                          </a:solidFill>
                        </a:rPr>
                        <a:t>&lt;= 18 sec</a:t>
                      </a:r>
                    </a:p>
                    <a:p>
                      <a:pPr marL="0" marR="0" indent="0" algn="r" defTabSz="914400" rtl="0" eaLnBrk="1" fontAlgn="auto" latinLnBrk="0" hangingPunct="1">
                        <a:lnSpc>
                          <a:spcPct val="120000"/>
                        </a:lnSpc>
                        <a:spcBef>
                          <a:spcPts val="0"/>
                        </a:spcBef>
                        <a:spcAft>
                          <a:spcPts val="0"/>
                        </a:spcAft>
                        <a:buClrTx/>
                        <a:buSzTx/>
                        <a:buFontTx/>
                        <a:buNone/>
                        <a:tabLst/>
                        <a:defRPr/>
                      </a:pPr>
                      <a:r>
                        <a:rPr lang="en-US" sz="1000" b="0">
                          <a:solidFill>
                            <a:schemeClr val="tx1"/>
                          </a:solidFill>
                        </a:rPr>
                        <a:t>&lt;= 33 sec</a:t>
                      </a:r>
                    </a:p>
                    <a:p>
                      <a:pPr marL="0" marR="0" indent="0" algn="r" defTabSz="914400" rtl="0" eaLnBrk="1" fontAlgn="auto" latinLnBrk="0" hangingPunct="1">
                        <a:lnSpc>
                          <a:spcPct val="120000"/>
                        </a:lnSpc>
                        <a:spcBef>
                          <a:spcPts val="0"/>
                        </a:spcBef>
                        <a:spcAft>
                          <a:spcPts val="0"/>
                        </a:spcAft>
                        <a:buClrTx/>
                        <a:buSzTx/>
                        <a:buFontTx/>
                        <a:buNone/>
                        <a:tabLst/>
                        <a:defRPr/>
                      </a:pPr>
                      <a:r>
                        <a:rPr lang="en-US" sz="1000" b="0">
                          <a:solidFill>
                            <a:schemeClr val="tx1"/>
                          </a:solidFill>
                        </a:rPr>
                        <a:t> &lt;= 52 sec</a:t>
                      </a:r>
                    </a:p>
                    <a:p>
                      <a:pPr marL="0" marR="0" indent="0" algn="r" defTabSz="914400" rtl="0" eaLnBrk="1" fontAlgn="auto" latinLnBrk="0" hangingPunct="1">
                        <a:lnSpc>
                          <a:spcPct val="120000"/>
                        </a:lnSpc>
                        <a:spcBef>
                          <a:spcPts val="0"/>
                        </a:spcBef>
                        <a:spcAft>
                          <a:spcPts val="0"/>
                        </a:spcAft>
                        <a:buClrTx/>
                        <a:buSzTx/>
                        <a:buFontTx/>
                        <a:buNone/>
                        <a:tabLst/>
                        <a:defRPr/>
                      </a:pPr>
                      <a:r>
                        <a:rPr lang="en-US" sz="1000" b="0">
                          <a:solidFill>
                            <a:schemeClr val="tx1"/>
                          </a:solidFill>
                        </a:rPr>
                        <a:t> &lt;= 70 sec</a:t>
                      </a:r>
                    </a:p>
                  </a:txBody>
                  <a:tcPr marL="180000" marR="180000" marT="46800" marB="46800">
                    <a:lnL w="12700" cap="flat" cmpd="sng" algn="ctr">
                      <a:no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SSRS report</a:t>
                      </a:r>
                    </a:p>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Tableau/Qlik</a:t>
                      </a:r>
                    </a:p>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Fiori reports</a:t>
                      </a:r>
                    </a:p>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General Dashboard</a:t>
                      </a:r>
                    </a:p>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Executive Dashboard</a:t>
                      </a:r>
                    </a:p>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endParaRPr kumimoji="0" lang="en-UA" sz="1000" b="0" i="0" u="none" strike="noStrike" kern="1200" cap="none" spc="0" normalizeH="0" baseline="0" noProof="0">
                        <a:ln>
                          <a:noFill/>
                        </a:ln>
                        <a:solidFill>
                          <a:schemeClr val="tx1"/>
                        </a:solidFill>
                        <a:effectLst/>
                        <a:uLnTx/>
                        <a:uFillTx/>
                        <a:latin typeface="+mn-lt"/>
                        <a:ea typeface="+mn-ea"/>
                        <a:cs typeface="+mn-cs"/>
                      </a:endParaRPr>
                    </a:p>
                  </a:txBody>
                  <a:tcPr marL="180000">
                    <a:lnL w="9525"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marL="0" marR="0" lvl="0" indent="0" algn="r" defTabSz="914400"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&lt;= 5 sec</a:t>
                      </a:r>
                    </a:p>
                    <a:p>
                      <a:pPr marL="0" marR="0" lvl="0" indent="0" algn="r" defTabSz="914400"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 &lt;= 8 sec</a:t>
                      </a:r>
                    </a:p>
                    <a:p>
                      <a:pPr marL="0" marR="0" lvl="0" indent="0" algn="r" defTabSz="914400"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&lt;= 8 sec</a:t>
                      </a:r>
                    </a:p>
                    <a:p>
                      <a:pPr marL="0" marR="0" lvl="0" indent="0" algn="r" defTabSz="914400"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&lt;= 6 sec</a:t>
                      </a:r>
                    </a:p>
                    <a:p>
                      <a:pPr marL="0" marR="0" lvl="0" indent="0" algn="r" defTabSz="914400"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&lt;= 5 sec</a:t>
                      </a:r>
                    </a:p>
                  </a:txBody>
                  <a:tcPr marL="180000" marR="180000" marB="72000">
                    <a:lnL w="12700" cap="flat" cmpd="sng" algn="ctr">
                      <a:no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0–1 MB</a:t>
                      </a:r>
                    </a:p>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2–10  MB</a:t>
                      </a:r>
                    </a:p>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11–30 MB</a:t>
                      </a:r>
                    </a:p>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31–50 MB</a:t>
                      </a:r>
                    </a:p>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51–100 MB</a:t>
                      </a:r>
                    </a:p>
                  </a:txBody>
                  <a:tcPr marL="180000">
                    <a:lnL w="9525" cap="flat" cmpd="sng" algn="ctr">
                      <a:solidFill>
                        <a:schemeClr val="tx2"/>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marL="0" marR="0" lvl="0" indent="0" algn="r" defTabSz="914400"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&lt;= 3 sec</a:t>
                      </a:r>
                    </a:p>
                    <a:p>
                      <a:pPr marL="0" marR="0" lvl="0" indent="0" algn="r" defTabSz="914400"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&lt;= 9 sec</a:t>
                      </a:r>
                    </a:p>
                    <a:p>
                      <a:pPr marL="0" marR="0" lvl="0" indent="0" algn="r" defTabSz="914400"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&lt;= 15 sec</a:t>
                      </a:r>
                    </a:p>
                    <a:p>
                      <a:pPr marL="0" marR="0" lvl="0" indent="0" algn="r" defTabSz="914400"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&lt;= 25 sec</a:t>
                      </a:r>
                    </a:p>
                    <a:p>
                      <a:pPr marL="0" marR="0" lvl="0" indent="0" algn="r" defTabSz="914400"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&lt;= 35 sec</a:t>
                      </a:r>
                    </a:p>
                  </a:txBody>
                  <a:tcPr marL="180000" marR="180000" marT="46800" marB="46800">
                    <a:lnL w="12700" cap="flat" cmpd="sng" algn="ctr">
                      <a:no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0–1 MB</a:t>
                      </a:r>
                    </a:p>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2–10  MB</a:t>
                      </a:r>
                    </a:p>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11–30 MB</a:t>
                      </a:r>
                    </a:p>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31–50 MB</a:t>
                      </a:r>
                    </a:p>
                    <a:p>
                      <a:pPr marL="171450" marR="0" lvl="0" indent="-171450" algn="l" defTabSz="914400" rtl="0" eaLnBrk="1" fontAlgn="auto" latinLnBrk="0" hangingPunct="1">
                        <a:lnSpc>
                          <a:spcPct val="120000"/>
                        </a:lnSpc>
                        <a:spcBef>
                          <a:spcPts val="0"/>
                        </a:spcBef>
                        <a:spcAft>
                          <a:spcPts val="0"/>
                        </a:spcAft>
                        <a:buClrTx/>
                        <a:buSzPct val="70000"/>
                        <a:buFont typeface="Arial" panose="020B0604020202020204" pitchFamily="34" charset="0"/>
                        <a:buChar char="•"/>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51–100 MB</a:t>
                      </a:r>
                    </a:p>
                  </a:txBody>
                  <a:tcPr marL="180000">
                    <a:lnL w="9525" cap="flat" cmpd="sng" algn="ctr">
                      <a:solidFill>
                        <a:schemeClr val="tx2"/>
                      </a:solidFill>
                      <a:prstDash val="solid"/>
                      <a:round/>
                      <a:headEnd type="none" w="med" len="med"/>
                      <a:tailEnd type="none" w="med" len="med"/>
                    </a:lnL>
                    <a:lnR w="12700" cmpd="sng">
                      <a:noFill/>
                    </a:lnR>
                    <a:lnT w="9525" cap="flat" cmpd="sng" algn="ctr">
                      <a:noFill/>
                      <a:prstDash val="solid"/>
                      <a:round/>
                      <a:headEnd type="none" w="med" len="med"/>
                      <a:tailEnd type="none" w="med" len="med"/>
                    </a:lnT>
                    <a:lnB w="9525" cap="flat" cmpd="sng" algn="ctr">
                      <a:solidFill>
                        <a:schemeClr val="tx2"/>
                      </a:solidFill>
                      <a:prstDash val="solid"/>
                      <a:round/>
                      <a:headEnd type="none" w="med" len="med"/>
                      <a:tailEnd type="none" w="med" len="med"/>
                    </a:lnB>
                    <a:noFill/>
                  </a:tcPr>
                </a:tc>
                <a:tc>
                  <a:txBody>
                    <a:bodyPr/>
                    <a:lstStyle/>
                    <a:p>
                      <a:pPr marL="0" marR="0" lvl="0" indent="0" algn="r" defTabSz="914400"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&lt;= 3 sec</a:t>
                      </a:r>
                    </a:p>
                    <a:p>
                      <a:pPr marL="0" marR="0" lvl="0" indent="0" algn="r" defTabSz="914400"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&lt;= 6 sec</a:t>
                      </a:r>
                    </a:p>
                    <a:p>
                      <a:pPr marL="0" marR="0" lvl="0" indent="0" algn="r" defTabSz="914400"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&lt;= 10 sec</a:t>
                      </a:r>
                    </a:p>
                    <a:p>
                      <a:pPr marL="0" marR="0" lvl="0" indent="0" algn="r" defTabSz="914400"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&lt;= 15 sec</a:t>
                      </a:r>
                    </a:p>
                    <a:p>
                      <a:pPr marL="0" marR="0" lvl="0" indent="0" algn="r" defTabSz="914400" rtl="0" eaLnBrk="1" fontAlgn="auto" latinLnBrk="0" hangingPunct="1">
                        <a:lnSpc>
                          <a:spcPct val="120000"/>
                        </a:lnSpc>
                        <a:spcBef>
                          <a:spcPts val="0"/>
                        </a:spcBef>
                        <a:spcAft>
                          <a:spcPts val="0"/>
                        </a:spcAft>
                        <a:buClrTx/>
                        <a:buSzTx/>
                        <a:buFontTx/>
                        <a:buNone/>
                        <a:tabLst/>
                        <a:defRPr/>
                      </a:pPr>
                      <a:r>
                        <a:rPr kumimoji="0" lang="en-US" sz="1000" b="0" i="0" u="none" strike="noStrike" kern="1200" cap="none" spc="0" normalizeH="0" baseline="0" noProof="0">
                          <a:ln>
                            <a:noFill/>
                          </a:ln>
                          <a:solidFill>
                            <a:schemeClr val="tx1"/>
                          </a:solidFill>
                          <a:effectLst/>
                          <a:uLnTx/>
                          <a:uFillTx/>
                          <a:latin typeface="+mn-lt"/>
                          <a:ea typeface="+mn-ea"/>
                          <a:cs typeface="+mn-cs"/>
                        </a:rPr>
                        <a:t>&lt;= 20 sec</a:t>
                      </a:r>
                    </a:p>
                  </a:txBody>
                  <a:tcPr marL="180000" marR="180000" marT="46800" marB="46800">
                    <a:lnL w="12700" cap="flat" cmpd="sng" algn="ctr">
                      <a:noFill/>
                      <a:prstDash val="solid"/>
                      <a:round/>
                      <a:headEnd type="none" w="med" len="med"/>
                      <a:tailEnd type="none" w="med" len="med"/>
                    </a:lnL>
                    <a:lnR w="9525" cap="flat" cmpd="sng" algn="ctr">
                      <a:solidFill>
                        <a:schemeClr val="tx2"/>
                      </a:solidFill>
                      <a:prstDash val="solid"/>
                      <a:round/>
                      <a:headEnd type="none" w="med" len="med"/>
                      <a:tailEnd type="none" w="med" len="med"/>
                    </a:lnR>
                    <a:lnT w="9525" cap="flat" cmpd="sng" algn="ctr">
                      <a:noFill/>
                      <a:prstDash val="solid"/>
                      <a:round/>
                      <a:headEnd type="none" w="med" len="med"/>
                      <a:tailEnd type="none" w="med" len="med"/>
                    </a:lnT>
                    <a:lnB w="9525" cap="flat" cmpd="sng" algn="ctr">
                      <a:solidFill>
                        <a:schemeClr val="tx2"/>
                      </a:solidFill>
                      <a:prstDash val="solid"/>
                      <a:round/>
                      <a:headEnd type="none" w="med" len="med"/>
                      <a:tailEnd type="none" w="med" len="med"/>
                    </a:lnB>
                    <a:noFill/>
                  </a:tcPr>
                </a:tc>
                <a:extLst>
                  <a:ext uri="{0D108BD9-81ED-4DB2-BD59-A6C34878D82A}">
                    <a16:rowId xmlns:a16="http://schemas.microsoft.com/office/drawing/2014/main" val="3963157234"/>
                  </a:ext>
                </a:extLst>
              </a:tr>
            </a:tbl>
          </a:graphicData>
        </a:graphic>
      </p:graphicFrame>
      <p:sp>
        <p:nvSpPr>
          <p:cNvPr id="21" name="TextBox 20">
            <a:extLst>
              <a:ext uri="{FF2B5EF4-FFF2-40B4-BE49-F238E27FC236}">
                <a16:creationId xmlns:a16="http://schemas.microsoft.com/office/drawing/2014/main" id="{E0574450-6C61-994E-8D97-6EDB22E7CC52}"/>
              </a:ext>
            </a:extLst>
          </p:cNvPr>
          <p:cNvSpPr txBox="1"/>
          <p:nvPr/>
        </p:nvSpPr>
        <p:spPr>
          <a:xfrm>
            <a:off x="525501" y="2886612"/>
            <a:ext cx="9103649" cy="615553"/>
          </a:xfrm>
          <a:prstGeom prst="rect">
            <a:avLst/>
          </a:prstGeom>
          <a:noFill/>
        </p:spPr>
        <p:txBody>
          <a:bodyPr wrap="square" lIns="0" tIns="0" rIns="0" bIns="0" rtlCol="0">
            <a:spAutoFit/>
          </a:bodyPr>
          <a:lstStyle/>
          <a:p>
            <a:pPr marL="171450" marR="0" lvl="0" indent="-171450" algn="l" defTabSz="914400" rtl="0" eaLnBrk="1" fontAlgn="auto" latinLnBrk="0" hangingPunct="1">
              <a:lnSpc>
                <a:spcPct val="100000"/>
              </a:lnSpc>
              <a:spcBef>
                <a:spcPts val="0"/>
              </a:spcBef>
              <a:spcAft>
                <a:spcPts val="0"/>
              </a:spcAft>
              <a:buClr>
                <a:srgbClr val="009A44"/>
              </a:buClr>
              <a:buSzPct val="70000"/>
              <a:buFont typeface="Arial" panose="020B0604020202020204" pitchFamily="34" charset="0"/>
              <a:buChar char="•"/>
              <a:tabLst/>
              <a:defRPr/>
            </a:pPr>
            <a:r>
              <a:rPr kumimoji="0" lang="en-US" altLang="ja-JP" sz="1000" b="0" i="0" u="none" strike="noStrike" kern="1200" cap="none" spc="0" normalizeH="0" baseline="0" noProof="0">
                <a:ln>
                  <a:noFill/>
                </a:ln>
                <a:solidFill>
                  <a:srgbClr val="000000"/>
                </a:solidFill>
                <a:effectLst/>
                <a:uLnTx/>
                <a:uFillTx/>
                <a:latin typeface="Calibri Light"/>
                <a:ea typeface="ＭＳ Ｐゴシック" charset="-128"/>
                <a:cs typeface="Arial" pitchFamily="34" charset="0"/>
              </a:rPr>
              <a:t>Guidelines provided are for US locations or users within same GEO as hosting location. Latency will have impact depending on the network parameters of user location.</a:t>
            </a:r>
          </a:p>
          <a:p>
            <a:pPr marL="171450" marR="0" lvl="0" indent="-171450" algn="l" defTabSz="914400" rtl="0" eaLnBrk="1" fontAlgn="auto" latinLnBrk="0" hangingPunct="1">
              <a:lnSpc>
                <a:spcPct val="100000"/>
              </a:lnSpc>
              <a:spcBef>
                <a:spcPts val="0"/>
              </a:spcBef>
              <a:spcAft>
                <a:spcPts val="0"/>
              </a:spcAft>
              <a:buClr>
                <a:srgbClr val="009A44"/>
              </a:buClr>
              <a:buSzPct val="70000"/>
              <a:buFont typeface="Arial" panose="020B0604020202020204" pitchFamily="34" charset="0"/>
              <a:buChar char="•"/>
              <a:tabLst/>
              <a:defRPr/>
            </a:pPr>
            <a:r>
              <a:rPr kumimoji="0" lang="en-US" altLang="ja-JP" sz="1000" b="0" i="0" u="none" strike="noStrike" kern="1200" cap="none" spc="0" normalizeH="0" baseline="0" noProof="0">
                <a:ln>
                  <a:noFill/>
                </a:ln>
                <a:solidFill>
                  <a:srgbClr val="000000"/>
                </a:solidFill>
                <a:effectLst/>
                <a:uLnTx/>
                <a:uFillTx/>
                <a:latin typeface="Calibri Light"/>
                <a:ea typeface="ＭＳ Ｐゴシック" charset="-128"/>
                <a:cs typeface="Arial" pitchFamily="34" charset="0"/>
              </a:rPr>
              <a:t>Performance SLAs for an application are considered from the inputs from approved PAR document.</a:t>
            </a:r>
          </a:p>
          <a:p>
            <a:pPr marL="171450" marR="0" lvl="0" indent="-171450" algn="l" defTabSz="914400" rtl="0" eaLnBrk="1" fontAlgn="auto" latinLnBrk="0" hangingPunct="1">
              <a:lnSpc>
                <a:spcPct val="100000"/>
              </a:lnSpc>
              <a:spcBef>
                <a:spcPts val="0"/>
              </a:spcBef>
              <a:spcAft>
                <a:spcPts val="0"/>
              </a:spcAft>
              <a:buClr>
                <a:srgbClr val="009A44"/>
              </a:buClr>
              <a:buSzPct val="70000"/>
              <a:buFont typeface="Arial" panose="020B0604020202020204" pitchFamily="34" charset="0"/>
              <a:buChar char="•"/>
              <a:tabLst/>
              <a:defRPr/>
            </a:pPr>
            <a:r>
              <a:rPr kumimoji="0" lang="en-US" altLang="ja-JP" sz="1000" b="0" i="0" u="none" strike="noStrike" kern="1200" cap="none" spc="0" normalizeH="0" baseline="0" noProof="0">
                <a:ln>
                  <a:noFill/>
                </a:ln>
                <a:solidFill>
                  <a:srgbClr val="000000"/>
                </a:solidFill>
                <a:effectLst/>
                <a:uLnTx/>
                <a:uFillTx/>
                <a:latin typeface="Calibri Light"/>
                <a:ea typeface="ＭＳ Ｐゴシック" charset="-128"/>
                <a:cs typeface="Arial" pitchFamily="34" charset="0"/>
              </a:rPr>
              <a:t>Guidelines for Data driven transactions can be defined based on the complexity and volume.</a:t>
            </a:r>
          </a:p>
          <a:p>
            <a:pPr marL="171450" marR="0" lvl="0" indent="-171450" algn="l" defTabSz="914400" rtl="0" eaLnBrk="1" fontAlgn="auto" latinLnBrk="0" hangingPunct="1">
              <a:lnSpc>
                <a:spcPct val="100000"/>
              </a:lnSpc>
              <a:spcBef>
                <a:spcPts val="0"/>
              </a:spcBef>
              <a:spcAft>
                <a:spcPts val="0"/>
              </a:spcAft>
              <a:buClr>
                <a:srgbClr val="009A44"/>
              </a:buClr>
              <a:buSzPct val="70000"/>
              <a:buFont typeface="Arial" panose="020B0604020202020204" pitchFamily="34" charset="0"/>
              <a:buChar char="•"/>
              <a:tabLst/>
              <a:defRPr/>
            </a:pPr>
            <a:r>
              <a:rPr kumimoji="0" lang="en-US" altLang="ja-JP" sz="1000" b="0" i="0" u="none" strike="noStrike" kern="1200" cap="none" spc="0" normalizeH="0" baseline="0" noProof="0">
                <a:ln>
                  <a:noFill/>
                </a:ln>
                <a:solidFill>
                  <a:srgbClr val="000000"/>
                </a:solidFill>
                <a:effectLst/>
                <a:uLnTx/>
                <a:uFillTx/>
                <a:latin typeface="Calibri Light"/>
                <a:ea typeface="ＭＳ Ｐゴシック" charset="-128"/>
                <a:cs typeface="Arial" pitchFamily="34" charset="0"/>
              </a:rPr>
              <a:t>*Guidelines for calls involving 3rd party components will be defined based on the architecture direction.</a:t>
            </a:r>
            <a:endParaRPr kumimoji="0" lang="en-GB" altLang="ja-JP" sz="1000" b="0" i="0" u="none" strike="noStrike" kern="1200" cap="none" spc="0" normalizeH="0" baseline="0" noProof="0">
              <a:ln>
                <a:noFill/>
              </a:ln>
              <a:solidFill>
                <a:srgbClr val="000000"/>
              </a:solidFill>
              <a:effectLst/>
              <a:uLnTx/>
              <a:uFillTx/>
              <a:latin typeface="Calibri Light"/>
              <a:ea typeface="ＭＳ Ｐゴシック" charset="-128"/>
              <a:cs typeface="Arial" pitchFamily="34" charset="0"/>
            </a:endParaRPr>
          </a:p>
        </p:txBody>
      </p:sp>
      <p:grpSp>
        <p:nvGrpSpPr>
          <p:cNvPr id="3" name="Group 2">
            <a:extLst>
              <a:ext uri="{FF2B5EF4-FFF2-40B4-BE49-F238E27FC236}">
                <a16:creationId xmlns:a16="http://schemas.microsoft.com/office/drawing/2014/main" id="{63D21038-9750-6C4F-A64A-0406EC9605B8}"/>
              </a:ext>
            </a:extLst>
          </p:cNvPr>
          <p:cNvGrpSpPr/>
          <p:nvPr/>
        </p:nvGrpSpPr>
        <p:grpSpPr>
          <a:xfrm>
            <a:off x="733847" y="5848904"/>
            <a:ext cx="10768775" cy="743047"/>
            <a:chOff x="6441235" y="5707462"/>
            <a:chExt cx="10768775" cy="743047"/>
          </a:xfrm>
        </p:grpSpPr>
        <p:grpSp>
          <p:nvGrpSpPr>
            <p:cNvPr id="2" name="Group 1">
              <a:extLst>
                <a:ext uri="{FF2B5EF4-FFF2-40B4-BE49-F238E27FC236}">
                  <a16:creationId xmlns:a16="http://schemas.microsoft.com/office/drawing/2014/main" id="{570CC6F7-2854-584F-9CEB-AD3100609939}"/>
                </a:ext>
              </a:extLst>
            </p:cNvPr>
            <p:cNvGrpSpPr/>
            <p:nvPr/>
          </p:nvGrpSpPr>
          <p:grpSpPr>
            <a:xfrm>
              <a:off x="6441235" y="5926256"/>
              <a:ext cx="10768775" cy="524253"/>
              <a:chOff x="456071" y="5926256"/>
              <a:chExt cx="10768775" cy="524253"/>
            </a:xfrm>
          </p:grpSpPr>
          <p:sp>
            <p:nvSpPr>
              <p:cNvPr id="23" name="Rectangle 22">
                <a:extLst>
                  <a:ext uri="{FF2B5EF4-FFF2-40B4-BE49-F238E27FC236}">
                    <a16:creationId xmlns:a16="http://schemas.microsoft.com/office/drawing/2014/main" id="{6D04CD58-672F-5A49-B02F-5AEBC120EF87}"/>
                  </a:ext>
                </a:extLst>
              </p:cNvPr>
              <p:cNvSpPr/>
              <p:nvPr/>
            </p:nvSpPr>
            <p:spPr bwMode="gray">
              <a:xfrm>
                <a:off x="1060938" y="5926256"/>
                <a:ext cx="2532185" cy="316523"/>
              </a:xfrm>
              <a:prstGeom prst="rect">
                <a:avLst/>
              </a:prstGeom>
              <a:solidFill>
                <a:schemeClr val="accent2"/>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r>
                  <a:rPr kumimoji="0" lang="en-UA" sz="1100" b="1" i="0" u="none" strike="noStrike" kern="1200" cap="none" spc="0" normalizeH="0" baseline="0" noProof="0">
                    <a:ln>
                      <a:noFill/>
                    </a:ln>
                    <a:solidFill>
                      <a:prstClr val="black"/>
                    </a:solidFill>
                    <a:effectLst/>
                    <a:uLnTx/>
                    <a:uFillTx/>
                    <a:latin typeface="Calibri Light"/>
                    <a:ea typeface="+mn-ea"/>
                    <a:cs typeface="+mn-cs"/>
                  </a:rPr>
                  <a:t>Within SLA</a:t>
                </a:r>
              </a:p>
            </p:txBody>
          </p:sp>
          <p:sp>
            <p:nvSpPr>
              <p:cNvPr id="24" name="Rectangle 23">
                <a:extLst>
                  <a:ext uri="{FF2B5EF4-FFF2-40B4-BE49-F238E27FC236}">
                    <a16:creationId xmlns:a16="http://schemas.microsoft.com/office/drawing/2014/main" id="{689CC81D-51D9-1B4C-8964-E038401BA4CD}"/>
                  </a:ext>
                </a:extLst>
              </p:cNvPr>
              <p:cNvSpPr/>
              <p:nvPr/>
            </p:nvSpPr>
            <p:spPr bwMode="gray">
              <a:xfrm>
                <a:off x="3593124" y="5926256"/>
                <a:ext cx="1271954" cy="316523"/>
              </a:xfrm>
              <a:prstGeom prst="rect">
                <a:avLst/>
              </a:prstGeom>
              <a:solidFill>
                <a:srgbClr val="E3E48D"/>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r>
                  <a:rPr kumimoji="0" lang="en-UA" sz="1100" b="1" i="0" u="none" strike="noStrike" kern="1200" cap="none" spc="0" normalizeH="0" baseline="0" noProof="0">
                    <a:ln>
                      <a:noFill/>
                    </a:ln>
                    <a:solidFill>
                      <a:prstClr val="black"/>
                    </a:solidFill>
                    <a:effectLst/>
                    <a:uLnTx/>
                    <a:uFillTx/>
                    <a:latin typeface="Calibri Light"/>
                    <a:ea typeface="+mn-ea"/>
                    <a:cs typeface="+mn-cs"/>
                  </a:rPr>
                  <a:t>Low</a:t>
                </a:r>
              </a:p>
            </p:txBody>
          </p:sp>
          <p:sp>
            <p:nvSpPr>
              <p:cNvPr id="25" name="Rectangle 24">
                <a:extLst>
                  <a:ext uri="{FF2B5EF4-FFF2-40B4-BE49-F238E27FC236}">
                    <a16:creationId xmlns:a16="http://schemas.microsoft.com/office/drawing/2014/main" id="{F8882597-4738-3F4A-B684-C8E21867CBCE}"/>
                  </a:ext>
                </a:extLst>
              </p:cNvPr>
              <p:cNvSpPr/>
              <p:nvPr/>
            </p:nvSpPr>
            <p:spPr bwMode="gray">
              <a:xfrm>
                <a:off x="4865077" y="5926256"/>
                <a:ext cx="1271954" cy="316523"/>
              </a:xfrm>
              <a:prstGeom prst="rect">
                <a:avLst/>
              </a:prstGeom>
              <a:solidFill>
                <a:srgbClr val="FFFF00"/>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r>
                  <a:rPr kumimoji="0" lang="en-UA" sz="1100" b="1" i="0" u="none" strike="noStrike" kern="1200" cap="none" spc="0" normalizeH="0" baseline="0" noProof="0">
                    <a:ln>
                      <a:noFill/>
                    </a:ln>
                    <a:solidFill>
                      <a:prstClr val="black"/>
                    </a:solidFill>
                    <a:effectLst/>
                    <a:uLnTx/>
                    <a:uFillTx/>
                    <a:latin typeface="Calibri Light"/>
                    <a:ea typeface="+mn-ea"/>
                    <a:cs typeface="+mn-cs"/>
                  </a:rPr>
                  <a:t>Medium</a:t>
                </a:r>
              </a:p>
            </p:txBody>
          </p:sp>
          <p:sp>
            <p:nvSpPr>
              <p:cNvPr id="26" name="Rectangle 25">
                <a:extLst>
                  <a:ext uri="{FF2B5EF4-FFF2-40B4-BE49-F238E27FC236}">
                    <a16:creationId xmlns:a16="http://schemas.microsoft.com/office/drawing/2014/main" id="{82589365-60A8-E442-BD82-78188C3D43AA}"/>
                  </a:ext>
                </a:extLst>
              </p:cNvPr>
              <p:cNvSpPr/>
              <p:nvPr/>
            </p:nvSpPr>
            <p:spPr bwMode="gray">
              <a:xfrm>
                <a:off x="6137030" y="5926256"/>
                <a:ext cx="2549769" cy="316523"/>
              </a:xfrm>
              <a:prstGeom prst="rect">
                <a:avLst/>
              </a:prstGeom>
              <a:solidFill>
                <a:srgbClr val="ED8B00"/>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r>
                  <a:rPr kumimoji="0" lang="en-UA" sz="1100" b="1" i="0" u="none" strike="noStrike" kern="1200" cap="none" spc="0" normalizeH="0" baseline="0" noProof="0">
                    <a:ln>
                      <a:noFill/>
                    </a:ln>
                    <a:solidFill>
                      <a:prstClr val="black"/>
                    </a:solidFill>
                    <a:effectLst/>
                    <a:uLnTx/>
                    <a:uFillTx/>
                    <a:latin typeface="Calibri Light"/>
                    <a:ea typeface="+mn-ea"/>
                    <a:cs typeface="+mn-cs"/>
                  </a:rPr>
                  <a:t>High</a:t>
                </a:r>
              </a:p>
            </p:txBody>
          </p:sp>
          <p:sp>
            <p:nvSpPr>
              <p:cNvPr id="27" name="Rectangle 26">
                <a:extLst>
                  <a:ext uri="{FF2B5EF4-FFF2-40B4-BE49-F238E27FC236}">
                    <a16:creationId xmlns:a16="http://schemas.microsoft.com/office/drawing/2014/main" id="{C982FE7C-4CF0-EC46-AF57-63C116B72F23}"/>
                  </a:ext>
                </a:extLst>
              </p:cNvPr>
              <p:cNvSpPr/>
              <p:nvPr/>
            </p:nvSpPr>
            <p:spPr bwMode="gray">
              <a:xfrm>
                <a:off x="8680937" y="5926256"/>
                <a:ext cx="2543909" cy="316523"/>
              </a:xfrm>
              <a:prstGeom prst="rect">
                <a:avLst/>
              </a:prstGeom>
              <a:solidFill>
                <a:srgbClr val="DA291C"/>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r>
                  <a:rPr kumimoji="0" lang="en-UA" sz="1100" b="1" i="0" u="none" strike="noStrike" kern="1200" cap="none" spc="0" normalizeH="0" baseline="0" noProof="0">
                    <a:ln>
                      <a:noFill/>
                    </a:ln>
                    <a:solidFill>
                      <a:prstClr val="black"/>
                    </a:solidFill>
                    <a:effectLst/>
                    <a:uLnTx/>
                    <a:uFillTx/>
                    <a:latin typeface="Calibri Light"/>
                    <a:ea typeface="+mn-ea"/>
                    <a:cs typeface="+mn-cs"/>
                  </a:rPr>
                  <a:t>Critical</a:t>
                </a:r>
              </a:p>
            </p:txBody>
          </p:sp>
          <p:sp>
            <p:nvSpPr>
              <p:cNvPr id="28" name="TextBox 27">
                <a:extLst>
                  <a:ext uri="{FF2B5EF4-FFF2-40B4-BE49-F238E27FC236}">
                    <a16:creationId xmlns:a16="http://schemas.microsoft.com/office/drawing/2014/main" id="{AEB3F432-BB1F-384E-A6CD-5753032CB8FF}"/>
                  </a:ext>
                </a:extLst>
              </p:cNvPr>
              <p:cNvSpPr txBox="1"/>
              <p:nvPr/>
            </p:nvSpPr>
            <p:spPr>
              <a:xfrm>
                <a:off x="2285273" y="6281232"/>
                <a:ext cx="72136" cy="169277"/>
              </a:xfrm>
              <a:prstGeom prst="rect">
                <a:avLst/>
              </a:prstGeom>
              <a:noFill/>
            </p:spPr>
            <p:txBody>
              <a:bodyPr wrap="none" lIns="0" tIns="0" rIns="0" bIns="0" rtlCol="0">
                <a:spAutoFit/>
              </a:bodyPr>
              <a:lstStyle/>
              <a:p>
                <a:pPr marL="0" marR="0" lvl="0" indent="0" algn="ctr" defTabSz="914400" rtl="0" eaLnBrk="1" fontAlgn="auto" latinLnBrk="0" hangingPunct="1">
                  <a:lnSpc>
                    <a:spcPct val="100000"/>
                  </a:lnSpc>
                  <a:spcBef>
                    <a:spcPts val="600"/>
                  </a:spcBef>
                  <a:spcAft>
                    <a:spcPts val="0"/>
                  </a:spcAft>
                  <a:buClrTx/>
                  <a:buSzPct val="100000"/>
                  <a:buFontTx/>
                  <a:buNone/>
                  <a:tabLst/>
                  <a:defRPr/>
                </a:pPr>
                <a:r>
                  <a:rPr kumimoji="0" lang="en-UA" sz="1100" b="0" i="0" u="none" strike="noStrike" kern="1200" cap="none" spc="0" normalizeH="0" baseline="0" noProof="0">
                    <a:ln>
                      <a:noFill/>
                    </a:ln>
                    <a:solidFill>
                      <a:srgbClr val="313131"/>
                    </a:solidFill>
                    <a:effectLst/>
                    <a:uLnTx/>
                    <a:uFillTx/>
                    <a:latin typeface="Calibri Light"/>
                    <a:ea typeface="+mn-ea"/>
                    <a:cs typeface="+mn-cs"/>
                  </a:rPr>
                  <a:t>0</a:t>
                </a:r>
              </a:p>
            </p:txBody>
          </p:sp>
          <p:sp>
            <p:nvSpPr>
              <p:cNvPr id="29" name="TextBox 28">
                <a:extLst>
                  <a:ext uri="{FF2B5EF4-FFF2-40B4-BE49-F238E27FC236}">
                    <a16:creationId xmlns:a16="http://schemas.microsoft.com/office/drawing/2014/main" id="{3C12F5AD-FC14-0D4D-BCF0-2DEDDAD3ECC4}"/>
                  </a:ext>
                </a:extLst>
              </p:cNvPr>
              <p:cNvSpPr txBox="1"/>
              <p:nvPr/>
            </p:nvSpPr>
            <p:spPr>
              <a:xfrm>
                <a:off x="4107271" y="6281232"/>
                <a:ext cx="243656" cy="169277"/>
              </a:xfrm>
              <a:prstGeom prst="rect">
                <a:avLst/>
              </a:prstGeom>
              <a:noFill/>
            </p:spPr>
            <p:txBody>
              <a:bodyPr wrap="none" lIns="0" tIns="0" rIns="0" bIns="0" rtlCol="0">
                <a:spAutoFit/>
              </a:bodyPr>
              <a:lstStyle/>
              <a:p>
                <a:pPr marL="0" marR="0" lvl="0" indent="0" algn="ctr" defTabSz="914400" rtl="0" eaLnBrk="1" fontAlgn="auto" latinLnBrk="0" hangingPunct="1">
                  <a:lnSpc>
                    <a:spcPct val="100000"/>
                  </a:lnSpc>
                  <a:spcBef>
                    <a:spcPts val="600"/>
                  </a:spcBef>
                  <a:spcAft>
                    <a:spcPts val="0"/>
                  </a:spcAft>
                  <a:buClrTx/>
                  <a:buSzPct val="100000"/>
                  <a:buFontTx/>
                  <a:buNone/>
                  <a:tabLst/>
                  <a:defRPr/>
                </a:pPr>
                <a:r>
                  <a:rPr kumimoji="0" lang="en-UA" sz="1100" b="0" i="0" u="none" strike="noStrike" kern="1200" cap="none" spc="0" normalizeH="0" baseline="0" noProof="0">
                    <a:ln>
                      <a:noFill/>
                    </a:ln>
                    <a:solidFill>
                      <a:srgbClr val="313131"/>
                    </a:solidFill>
                    <a:effectLst/>
                    <a:uLnTx/>
                    <a:uFillTx/>
                    <a:latin typeface="Calibri Light"/>
                    <a:ea typeface="+mn-ea"/>
                    <a:cs typeface="+mn-cs"/>
                  </a:rPr>
                  <a:t>50%</a:t>
                </a:r>
              </a:p>
            </p:txBody>
          </p:sp>
          <p:sp>
            <p:nvSpPr>
              <p:cNvPr id="30" name="TextBox 29">
                <a:extLst>
                  <a:ext uri="{FF2B5EF4-FFF2-40B4-BE49-F238E27FC236}">
                    <a16:creationId xmlns:a16="http://schemas.microsoft.com/office/drawing/2014/main" id="{2E304020-807A-324A-B3A6-4AE26FB3858A}"/>
                  </a:ext>
                </a:extLst>
              </p:cNvPr>
              <p:cNvSpPr txBox="1"/>
              <p:nvPr/>
            </p:nvSpPr>
            <p:spPr>
              <a:xfrm>
                <a:off x="5346090" y="6281232"/>
                <a:ext cx="315792" cy="169277"/>
              </a:xfrm>
              <a:prstGeom prst="rect">
                <a:avLst/>
              </a:prstGeom>
              <a:noFill/>
            </p:spPr>
            <p:txBody>
              <a:bodyPr wrap="none" lIns="0" tIns="0" rIns="0" bIns="0" rtlCol="0">
                <a:spAutoFit/>
              </a:bodyPr>
              <a:lstStyle/>
              <a:p>
                <a:pPr marL="0" marR="0" lvl="0" indent="0" algn="ctr" defTabSz="914400" rtl="0" eaLnBrk="1" fontAlgn="auto" latinLnBrk="0" hangingPunct="1">
                  <a:lnSpc>
                    <a:spcPct val="100000"/>
                  </a:lnSpc>
                  <a:spcBef>
                    <a:spcPts val="600"/>
                  </a:spcBef>
                  <a:spcAft>
                    <a:spcPts val="0"/>
                  </a:spcAft>
                  <a:buClrTx/>
                  <a:buSzPct val="100000"/>
                  <a:buFontTx/>
                  <a:buNone/>
                  <a:tabLst/>
                  <a:defRPr/>
                </a:pPr>
                <a:r>
                  <a:rPr kumimoji="0" lang="en-UA" sz="1100" b="0" i="0" u="none" strike="noStrike" kern="1200" cap="none" spc="0" normalizeH="0" baseline="0" noProof="0">
                    <a:ln>
                      <a:noFill/>
                    </a:ln>
                    <a:solidFill>
                      <a:srgbClr val="313131"/>
                    </a:solidFill>
                    <a:effectLst/>
                    <a:uLnTx/>
                    <a:uFillTx/>
                    <a:latin typeface="Calibri Light"/>
                    <a:ea typeface="+mn-ea"/>
                    <a:cs typeface="+mn-cs"/>
                  </a:rPr>
                  <a:t>100%</a:t>
                </a:r>
              </a:p>
            </p:txBody>
          </p:sp>
          <p:sp>
            <p:nvSpPr>
              <p:cNvPr id="31" name="TextBox 30">
                <a:extLst>
                  <a:ext uri="{FF2B5EF4-FFF2-40B4-BE49-F238E27FC236}">
                    <a16:creationId xmlns:a16="http://schemas.microsoft.com/office/drawing/2014/main" id="{EFCE47F5-6BA4-E341-A745-0FA383CBDC42}"/>
                  </a:ext>
                </a:extLst>
              </p:cNvPr>
              <p:cNvSpPr txBox="1"/>
              <p:nvPr/>
            </p:nvSpPr>
            <p:spPr>
              <a:xfrm>
                <a:off x="7251088" y="6281232"/>
                <a:ext cx="315792" cy="169277"/>
              </a:xfrm>
              <a:prstGeom prst="rect">
                <a:avLst/>
              </a:prstGeom>
              <a:noFill/>
            </p:spPr>
            <p:txBody>
              <a:bodyPr wrap="none" lIns="0" tIns="0" rIns="0" bIns="0" rtlCol="0">
                <a:spAutoFit/>
              </a:bodyPr>
              <a:lstStyle/>
              <a:p>
                <a:pPr marL="0" marR="0" lvl="0" indent="0" algn="ctr" defTabSz="914400" rtl="0" eaLnBrk="1" fontAlgn="auto" latinLnBrk="0" hangingPunct="1">
                  <a:lnSpc>
                    <a:spcPct val="100000"/>
                  </a:lnSpc>
                  <a:spcBef>
                    <a:spcPts val="600"/>
                  </a:spcBef>
                  <a:spcAft>
                    <a:spcPts val="0"/>
                  </a:spcAft>
                  <a:buClrTx/>
                  <a:buSzPct val="100000"/>
                  <a:buFontTx/>
                  <a:buNone/>
                  <a:tabLst/>
                  <a:defRPr/>
                </a:pPr>
                <a:r>
                  <a:rPr kumimoji="0" lang="en-UA" sz="1100" b="0" i="0" u="none" strike="noStrike" kern="1200" cap="none" spc="0" normalizeH="0" baseline="0" noProof="0">
                    <a:ln>
                      <a:noFill/>
                    </a:ln>
                    <a:solidFill>
                      <a:srgbClr val="313131"/>
                    </a:solidFill>
                    <a:effectLst/>
                    <a:uLnTx/>
                    <a:uFillTx/>
                    <a:latin typeface="Calibri Light"/>
                    <a:ea typeface="+mn-ea"/>
                    <a:cs typeface="+mn-cs"/>
                  </a:rPr>
                  <a:t>200%</a:t>
                </a:r>
              </a:p>
            </p:txBody>
          </p:sp>
          <p:sp>
            <p:nvSpPr>
              <p:cNvPr id="32" name="TextBox 31">
                <a:extLst>
                  <a:ext uri="{FF2B5EF4-FFF2-40B4-BE49-F238E27FC236}">
                    <a16:creationId xmlns:a16="http://schemas.microsoft.com/office/drawing/2014/main" id="{C61E8B89-A083-2343-8B44-0FF5DAFEEEB2}"/>
                  </a:ext>
                </a:extLst>
              </p:cNvPr>
              <p:cNvSpPr txBox="1"/>
              <p:nvPr/>
            </p:nvSpPr>
            <p:spPr>
              <a:xfrm>
                <a:off x="9904801" y="6281232"/>
                <a:ext cx="96180" cy="169277"/>
              </a:xfrm>
              <a:prstGeom prst="rect">
                <a:avLst/>
              </a:prstGeom>
              <a:noFill/>
            </p:spPr>
            <p:txBody>
              <a:bodyPr wrap="none" lIns="0" tIns="0" rIns="0" bIns="0" rtlCol="0">
                <a:spAutoFit/>
              </a:bodyPr>
              <a:lstStyle/>
              <a:p>
                <a:pPr marL="0" marR="0" lvl="0" indent="0" algn="ctr" defTabSz="914400" rtl="0" eaLnBrk="1" fontAlgn="auto" latinLnBrk="0" hangingPunct="1">
                  <a:lnSpc>
                    <a:spcPct val="100000"/>
                  </a:lnSpc>
                  <a:spcBef>
                    <a:spcPts val="600"/>
                  </a:spcBef>
                  <a:spcAft>
                    <a:spcPts val="0"/>
                  </a:spcAft>
                  <a:buClrTx/>
                  <a:buSzPct val="100000"/>
                  <a:buFontTx/>
                  <a:buNone/>
                  <a:tabLst/>
                  <a:defRPr/>
                </a:pPr>
                <a:r>
                  <a:rPr kumimoji="0" lang="en-UA" sz="1100" b="0" i="0" u="none" strike="noStrike" kern="1200" cap="none" spc="0" normalizeH="0" baseline="0" noProof="0">
                    <a:ln>
                      <a:noFill/>
                    </a:ln>
                    <a:solidFill>
                      <a:srgbClr val="313131"/>
                    </a:solidFill>
                    <a:effectLst/>
                    <a:uLnTx/>
                    <a:uFillTx/>
                    <a:latin typeface="Calibri Light"/>
                    <a:ea typeface="+mn-ea"/>
                    <a:cs typeface="+mn-cs"/>
                  </a:rPr>
                  <a:t>…</a:t>
                </a:r>
              </a:p>
            </p:txBody>
          </p:sp>
          <p:sp>
            <p:nvSpPr>
              <p:cNvPr id="33" name="TextBox 32">
                <a:extLst>
                  <a:ext uri="{FF2B5EF4-FFF2-40B4-BE49-F238E27FC236}">
                    <a16:creationId xmlns:a16="http://schemas.microsoft.com/office/drawing/2014/main" id="{9A797A47-5754-6D4C-9B51-A5E61381821B}"/>
                  </a:ext>
                </a:extLst>
              </p:cNvPr>
              <p:cNvSpPr txBox="1"/>
              <p:nvPr/>
            </p:nvSpPr>
            <p:spPr>
              <a:xfrm>
                <a:off x="456071" y="5942730"/>
                <a:ext cx="442429" cy="323165"/>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A" sz="1000" b="0" i="0" u="none" strike="noStrike" kern="1200" cap="none" spc="0" normalizeH="0" baseline="0" noProof="0">
                    <a:ln>
                      <a:noFill/>
                    </a:ln>
                    <a:solidFill>
                      <a:srgbClr val="313131"/>
                    </a:solidFill>
                    <a:effectLst/>
                    <a:uLnTx/>
                    <a:uFillTx/>
                    <a:latin typeface="Calibri" panose="020F0502020204030204" pitchFamily="34" charset="0"/>
                    <a:ea typeface="+mn-ea"/>
                    <a:cs typeface="Calibri" panose="020F0502020204030204" pitchFamily="34" charset="0"/>
                  </a:rPr>
                  <a:t>Defect</a:t>
                </a:r>
                <a:br>
                  <a:rPr kumimoji="0" lang="en-UA" sz="1100" b="0" i="0" u="none" strike="noStrike" kern="1200" cap="none" spc="0" normalizeH="0" baseline="0" noProof="0">
                    <a:ln>
                      <a:noFill/>
                    </a:ln>
                    <a:solidFill>
                      <a:srgbClr val="313131"/>
                    </a:solidFill>
                    <a:effectLst/>
                    <a:uLnTx/>
                    <a:uFillTx/>
                    <a:latin typeface="Calibri Light"/>
                    <a:ea typeface="+mn-ea"/>
                    <a:cs typeface="+mn-cs"/>
                  </a:rPr>
                </a:br>
                <a:r>
                  <a:rPr kumimoji="0" lang="en-UA" sz="1100" b="0" i="0" u="none" strike="noStrike" kern="1200" cap="none" spc="0" normalizeH="0" baseline="0" noProof="0">
                    <a:ln>
                      <a:noFill/>
                    </a:ln>
                    <a:solidFill>
                      <a:srgbClr val="313131"/>
                    </a:solidFill>
                    <a:effectLst/>
                    <a:uLnTx/>
                    <a:uFillTx/>
                    <a:latin typeface="Calibri Light"/>
                    <a:ea typeface="+mn-ea"/>
                    <a:cs typeface="+mn-cs"/>
                  </a:rPr>
                  <a:t>severity</a:t>
                </a:r>
              </a:p>
            </p:txBody>
          </p:sp>
        </p:grpSp>
        <p:sp>
          <p:nvSpPr>
            <p:cNvPr id="35" name="TextBox 34">
              <a:extLst>
                <a:ext uri="{FF2B5EF4-FFF2-40B4-BE49-F238E27FC236}">
                  <a16:creationId xmlns:a16="http://schemas.microsoft.com/office/drawing/2014/main" id="{0C9B63E4-C5FD-1641-9610-BC9180E40D90}"/>
                </a:ext>
              </a:extLst>
            </p:cNvPr>
            <p:cNvSpPr txBox="1"/>
            <p:nvPr/>
          </p:nvSpPr>
          <p:spPr>
            <a:xfrm>
              <a:off x="11254288" y="5707462"/>
              <a:ext cx="5955722" cy="169277"/>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600"/>
                </a:spcBef>
                <a:spcAft>
                  <a:spcPts val="0"/>
                </a:spcAft>
                <a:buClrTx/>
                <a:buSzPct val="100000"/>
                <a:buFontTx/>
                <a:buNone/>
                <a:tabLst/>
                <a:defRPr/>
              </a:pPr>
              <a:r>
                <a:rPr kumimoji="0" lang="en-US" sz="1100" b="0" i="0" u="none" strike="noStrike" kern="1200" cap="none" spc="0" normalizeH="0" baseline="0" noProof="0">
                  <a:ln>
                    <a:noFill/>
                  </a:ln>
                  <a:solidFill>
                    <a:srgbClr val="313131"/>
                  </a:solidFill>
                  <a:effectLst/>
                  <a:uLnTx/>
                  <a:uFillTx/>
                  <a:latin typeface="Calibri Light"/>
                  <a:ea typeface="+mn-ea"/>
                  <a:cs typeface="+mn-cs"/>
                </a:rPr>
                <a:t>PE defect severity is decided based on how much a transaction is deviated from the defined SLA</a:t>
              </a:r>
            </a:p>
          </p:txBody>
        </p:sp>
      </p:grpSp>
      <p:sp>
        <p:nvSpPr>
          <p:cNvPr id="121" name="Rectangle 120">
            <a:extLst>
              <a:ext uri="{FF2B5EF4-FFF2-40B4-BE49-F238E27FC236}">
                <a16:creationId xmlns:a16="http://schemas.microsoft.com/office/drawing/2014/main" id="{40CA4A62-CFD8-F647-96DC-A2C0C809DE1A}"/>
              </a:ext>
            </a:extLst>
          </p:cNvPr>
          <p:cNvSpPr/>
          <p:nvPr/>
        </p:nvSpPr>
        <p:spPr bwMode="gray">
          <a:xfrm>
            <a:off x="26517600" y="0"/>
            <a:ext cx="12192000" cy="2143128"/>
          </a:xfrm>
          <a:prstGeom prst="rect">
            <a:avLst/>
          </a:prstGeom>
          <a:gradFill flip="none" rotWithShape="1">
            <a:gsLst>
              <a:gs pos="99000">
                <a:srgbClr val="009A44">
                  <a:lumMod val="81000"/>
                </a:srgbClr>
              </a:gs>
              <a:gs pos="49000">
                <a:srgbClr val="009A44"/>
              </a:gs>
            </a:gsLst>
            <a:lin ang="16200000" scaled="1"/>
            <a:tileRect/>
          </a:gradFill>
          <a:ln w="19050" algn="ctr">
            <a:noFill/>
            <a:miter lim="800000"/>
            <a:headEnd/>
            <a:tailEnd/>
          </a:ln>
        </p:spPr>
        <p:txBody>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6000"/>
              </a:lnSpc>
              <a:spcBef>
                <a:spcPts val="0"/>
              </a:spcBef>
              <a:spcAft>
                <a:spcPts val="0"/>
              </a:spcAft>
              <a:buClrTx/>
              <a:buSzTx/>
              <a:buFontTx/>
              <a:buNone/>
              <a:tabLst/>
              <a:defRPr/>
            </a:pPr>
            <a:endParaRPr kumimoji="0" lang="en-UA" sz="1600" b="1" i="0" u="none" strike="noStrike" kern="1200" cap="none" spc="0" normalizeH="0" baseline="0" noProof="0">
              <a:ln>
                <a:noFill/>
              </a:ln>
              <a:solidFill>
                <a:prstClr val="white"/>
              </a:solidFill>
              <a:effectLst/>
              <a:uLnTx/>
              <a:uFillTx/>
              <a:latin typeface="Calibri Light"/>
              <a:ea typeface="+mn-ea"/>
              <a:cs typeface="+mn-cs"/>
            </a:endParaRPr>
          </a:p>
        </p:txBody>
      </p:sp>
      <p:cxnSp>
        <p:nvCxnSpPr>
          <p:cNvPr id="122" name="Straight Arrow Connector 121">
            <a:extLst>
              <a:ext uri="{FF2B5EF4-FFF2-40B4-BE49-F238E27FC236}">
                <a16:creationId xmlns:a16="http://schemas.microsoft.com/office/drawing/2014/main" id="{56B5324A-2EBA-7342-A9BB-B0ADF95D040E}"/>
              </a:ext>
            </a:extLst>
          </p:cNvPr>
          <p:cNvCxnSpPr>
            <a:cxnSpLocks/>
          </p:cNvCxnSpPr>
          <p:nvPr/>
        </p:nvCxnSpPr>
        <p:spPr>
          <a:xfrm>
            <a:off x="26524424" y="1741724"/>
            <a:ext cx="11914495" cy="0"/>
          </a:xfrm>
          <a:prstGeom prst="straightConnector1">
            <a:avLst/>
          </a:prstGeom>
          <a:ln w="58419">
            <a:solidFill>
              <a:schemeClr val="bg1"/>
            </a:solidFill>
            <a:tailEnd type="triangle" w="lg" len="lg"/>
          </a:ln>
        </p:spPr>
        <p:style>
          <a:lnRef idx="1">
            <a:schemeClr val="accent1"/>
          </a:lnRef>
          <a:fillRef idx="0">
            <a:schemeClr val="accent1"/>
          </a:fillRef>
          <a:effectRef idx="0">
            <a:schemeClr val="accent1"/>
          </a:effectRef>
          <a:fontRef idx="minor">
            <a:schemeClr val="tx1"/>
          </a:fontRef>
        </p:style>
      </p:cxnSp>
      <p:sp>
        <p:nvSpPr>
          <p:cNvPr id="123" name="object 9">
            <a:extLst>
              <a:ext uri="{FF2B5EF4-FFF2-40B4-BE49-F238E27FC236}">
                <a16:creationId xmlns:a16="http://schemas.microsoft.com/office/drawing/2014/main" id="{DA217A42-FE99-E547-935D-24CCD561FCC1}"/>
              </a:ext>
            </a:extLst>
          </p:cNvPr>
          <p:cNvSpPr txBox="1">
            <a:spLocks/>
          </p:cNvSpPr>
          <p:nvPr/>
        </p:nvSpPr>
        <p:spPr bwMode="gray">
          <a:xfrm>
            <a:off x="26987500" y="242067"/>
            <a:ext cx="4325098" cy="376331"/>
          </a:xfrm>
          <a:prstGeom prst="rect">
            <a:avLst/>
          </a:prstGeom>
          <a:noFill/>
          <a:ln>
            <a:noFill/>
          </a:ln>
          <a:extLst>
            <a:ext uri="{FAA26D3D-D897-4be2-8F04-BA451C77F1D7}">
              <ma14:placeholderFlag xmlns="" xmlns:ma14="http://schemas.microsoft.com/office/mac/drawingml/2011/main" val="1"/>
            </a:ext>
          </a:extLst>
        </p:spPr>
        <p:txBody>
          <a:bodyPr vert="horz" wrap="square" lIns="0" tIns="6931" rIns="0" bIns="0" numCol="1" rtlCol="0" anchor="t" anchorCtr="0" compatLnSpc="1">
            <a:prstTxWarp prst="textNoShape">
              <a:avLst/>
            </a:prstTxWarp>
            <a:spAutoFit/>
          </a:bodyPr>
          <a:lstStyle>
            <a:lvl1pPr algn="l" defTabSz="1217613" rtl="0" eaLnBrk="0" fontAlgn="base" hangingPunct="0">
              <a:spcBef>
                <a:spcPct val="0"/>
              </a:spcBef>
              <a:spcAft>
                <a:spcPct val="0"/>
              </a:spcAft>
              <a:defRPr sz="2577" b="0" i="0" kern="1200">
                <a:solidFill>
                  <a:schemeClr val="bg1"/>
                </a:solidFill>
                <a:latin typeface="Verdana"/>
                <a:ea typeface="MS PGothic" panose="020B0600070205080204" pitchFamily="34" charset="-128"/>
                <a:cs typeface="Verdana"/>
              </a:defRPr>
            </a:lvl1pPr>
            <a:lvl2pPr algn="l" defTabSz="1217613" rtl="0" eaLnBrk="0" fontAlgn="base" hangingPunct="0">
              <a:spcBef>
                <a:spcPct val="0"/>
              </a:spcBef>
              <a:spcAft>
                <a:spcPct val="0"/>
              </a:spcAft>
              <a:defRPr sz="2000">
                <a:solidFill>
                  <a:schemeClr val="tx1"/>
                </a:solidFill>
                <a:latin typeface="Verdana" charset="0"/>
                <a:ea typeface="MS PGothic" panose="020B0600070205080204" pitchFamily="34" charset="-128"/>
                <a:cs typeface="MS PGothic" charset="0"/>
              </a:defRPr>
            </a:lvl2pPr>
            <a:lvl3pPr algn="l" defTabSz="1217613" rtl="0" eaLnBrk="0" fontAlgn="base" hangingPunct="0">
              <a:spcBef>
                <a:spcPct val="0"/>
              </a:spcBef>
              <a:spcAft>
                <a:spcPct val="0"/>
              </a:spcAft>
              <a:defRPr sz="2000">
                <a:solidFill>
                  <a:schemeClr val="tx1"/>
                </a:solidFill>
                <a:latin typeface="Verdana" charset="0"/>
                <a:ea typeface="MS PGothic" panose="020B0600070205080204" pitchFamily="34" charset="-128"/>
                <a:cs typeface="MS PGothic" charset="0"/>
              </a:defRPr>
            </a:lvl3pPr>
            <a:lvl4pPr algn="l" defTabSz="1217613" rtl="0" eaLnBrk="0" fontAlgn="base" hangingPunct="0">
              <a:spcBef>
                <a:spcPct val="0"/>
              </a:spcBef>
              <a:spcAft>
                <a:spcPct val="0"/>
              </a:spcAft>
              <a:defRPr sz="2000">
                <a:solidFill>
                  <a:schemeClr val="tx1"/>
                </a:solidFill>
                <a:latin typeface="Verdana" charset="0"/>
                <a:ea typeface="MS PGothic" panose="020B0600070205080204" pitchFamily="34" charset="-128"/>
                <a:cs typeface="MS PGothic" charset="0"/>
              </a:defRPr>
            </a:lvl4pPr>
            <a:lvl5pPr algn="l" defTabSz="1217613" rtl="0" eaLnBrk="0" fontAlgn="base" hangingPunct="0">
              <a:spcBef>
                <a:spcPct val="0"/>
              </a:spcBef>
              <a:spcAft>
                <a:spcPct val="0"/>
              </a:spcAft>
              <a:defRPr sz="2000">
                <a:solidFill>
                  <a:schemeClr val="tx1"/>
                </a:solidFill>
                <a:latin typeface="Verdana" charset="0"/>
                <a:ea typeface="MS PGothic" panose="020B0600070205080204" pitchFamily="34" charset="-128"/>
                <a:cs typeface="MS PGothic" charset="0"/>
              </a:defRPr>
            </a:lvl5pPr>
            <a:lvl6pPr marL="457200" algn="l" defTabSz="1217613" rtl="0" fontAlgn="base">
              <a:spcBef>
                <a:spcPct val="0"/>
              </a:spcBef>
              <a:spcAft>
                <a:spcPct val="0"/>
              </a:spcAft>
              <a:defRPr sz="2000">
                <a:solidFill>
                  <a:schemeClr val="tx1"/>
                </a:solidFill>
                <a:latin typeface="Verdana" charset="0"/>
                <a:ea typeface="ＭＳ Ｐゴシック" charset="0"/>
                <a:cs typeface="ＭＳ Ｐゴシック" charset="0"/>
              </a:defRPr>
            </a:lvl6pPr>
            <a:lvl7pPr marL="914400" algn="l" defTabSz="1217613" rtl="0" fontAlgn="base">
              <a:spcBef>
                <a:spcPct val="0"/>
              </a:spcBef>
              <a:spcAft>
                <a:spcPct val="0"/>
              </a:spcAft>
              <a:defRPr sz="2000">
                <a:solidFill>
                  <a:schemeClr val="tx1"/>
                </a:solidFill>
                <a:latin typeface="Verdana" charset="0"/>
                <a:ea typeface="ＭＳ Ｐゴシック" charset="0"/>
                <a:cs typeface="ＭＳ Ｐゴシック" charset="0"/>
              </a:defRPr>
            </a:lvl7pPr>
            <a:lvl8pPr marL="1371600" algn="l" defTabSz="1217613" rtl="0" fontAlgn="base">
              <a:spcBef>
                <a:spcPct val="0"/>
              </a:spcBef>
              <a:spcAft>
                <a:spcPct val="0"/>
              </a:spcAft>
              <a:defRPr sz="2000">
                <a:solidFill>
                  <a:schemeClr val="tx1"/>
                </a:solidFill>
                <a:latin typeface="Verdana" charset="0"/>
                <a:ea typeface="ＭＳ Ｐゴシック" charset="0"/>
                <a:cs typeface="ＭＳ Ｐゴシック" charset="0"/>
              </a:defRPr>
            </a:lvl8pPr>
            <a:lvl9pPr marL="1828800" algn="l" defTabSz="1217613" rtl="0" fontAlgn="base">
              <a:spcBef>
                <a:spcPct val="0"/>
              </a:spcBef>
              <a:spcAft>
                <a:spcPct val="0"/>
              </a:spcAft>
              <a:defRPr sz="2000">
                <a:solidFill>
                  <a:schemeClr val="tx1"/>
                </a:solidFill>
                <a:latin typeface="Verdana" charset="0"/>
                <a:ea typeface="ＭＳ Ｐゴシック" charset="0"/>
                <a:cs typeface="ＭＳ Ｐゴシック" charset="0"/>
              </a:defRPr>
            </a:lvl9pPr>
          </a:lstStyle>
          <a:p>
            <a:pPr marL="7701" marR="3081" lvl="0" indent="0" algn="l" defTabSz="1217613" rtl="0" eaLnBrk="0" fontAlgn="base" latinLnBrk="0" hangingPunct="0">
              <a:lnSpc>
                <a:spcPct val="100000"/>
              </a:lnSpc>
              <a:spcBef>
                <a:spcPts val="0"/>
              </a:spcBef>
              <a:spcAft>
                <a:spcPct val="0"/>
              </a:spcAft>
              <a:buClrTx/>
              <a:buSzTx/>
              <a:buFontTx/>
              <a:buNone/>
              <a:tabLst/>
              <a:defRPr/>
            </a:pPr>
            <a:r>
              <a:rPr kumimoji="0" lang="en-US" sz="2400" b="1" i="0" u="none" strike="noStrike" kern="1200" cap="none" spc="6" normalizeH="0" baseline="0" noProof="0">
                <a:ln>
                  <a:noFill/>
                </a:ln>
                <a:solidFill>
                  <a:prstClr val="white"/>
                </a:solidFill>
                <a:effectLst/>
                <a:uLnTx/>
                <a:uFillTx/>
                <a:latin typeface="Calibri" panose="020F0502020204030204" pitchFamily="34" charset="0"/>
                <a:ea typeface="MS PGothic" panose="020B0600070205080204" pitchFamily="34" charset="-128"/>
                <a:cs typeface="Calibri" panose="020F0502020204030204" pitchFamily="34" charset="0"/>
              </a:rPr>
              <a:t>Standard delivery model</a:t>
            </a:r>
          </a:p>
        </p:txBody>
      </p:sp>
      <p:sp>
        <p:nvSpPr>
          <p:cNvPr id="124" name="Rectangle 123">
            <a:extLst>
              <a:ext uri="{FF2B5EF4-FFF2-40B4-BE49-F238E27FC236}">
                <a16:creationId xmlns:a16="http://schemas.microsoft.com/office/drawing/2014/main" id="{B51C81E2-5BB1-FA47-A31F-EC0EBBC55DC4}"/>
              </a:ext>
            </a:extLst>
          </p:cNvPr>
          <p:cNvSpPr/>
          <p:nvPr/>
        </p:nvSpPr>
        <p:spPr bwMode="gray">
          <a:xfrm>
            <a:off x="35261739" y="1203427"/>
            <a:ext cx="2934019" cy="442718"/>
          </a:xfrm>
          <a:prstGeom prst="rect">
            <a:avLst/>
          </a:prstGeom>
          <a:no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Tx/>
              <a:buNone/>
              <a:tabLst/>
              <a:defRPr/>
            </a:pPr>
            <a:r>
              <a:rPr kumimoji="0" lang="en-US" sz="2000" b="1" i="0" u="none" strike="noStrike" kern="1200" cap="none" spc="0" normalizeH="0" baseline="0" noProof="0">
                <a:ln>
                  <a:noFill/>
                </a:ln>
                <a:solidFill>
                  <a:prstClr val="white"/>
                </a:solidFill>
                <a:effectLst/>
                <a:uLnTx/>
                <a:uFillTx/>
                <a:latin typeface="Calibri" panose="020F0502020204030204" pitchFamily="34" charset="0"/>
                <a:ea typeface="+mn-ea"/>
                <a:cs typeface="Calibri" panose="020F0502020204030204" pitchFamily="34" charset="0"/>
              </a:rPr>
              <a:t>Stabilization and Sign-off</a:t>
            </a:r>
          </a:p>
        </p:txBody>
      </p:sp>
      <p:sp>
        <p:nvSpPr>
          <p:cNvPr id="125" name="Rectangle 124">
            <a:extLst>
              <a:ext uri="{FF2B5EF4-FFF2-40B4-BE49-F238E27FC236}">
                <a16:creationId xmlns:a16="http://schemas.microsoft.com/office/drawing/2014/main" id="{1205AD06-3F42-1847-AA44-E9C3D6F2D8CB}"/>
              </a:ext>
            </a:extLst>
          </p:cNvPr>
          <p:cNvSpPr/>
          <p:nvPr/>
        </p:nvSpPr>
        <p:spPr bwMode="gray">
          <a:xfrm>
            <a:off x="31079357" y="1203427"/>
            <a:ext cx="3068490" cy="442718"/>
          </a:xfrm>
          <a:prstGeom prst="rect">
            <a:avLst/>
          </a:prstGeom>
          <a:no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Tx/>
              <a:buNone/>
              <a:tabLst/>
              <a:defRPr/>
            </a:pPr>
            <a:r>
              <a:rPr kumimoji="0" lang="en-US" sz="2000" b="1" i="0" u="none" strike="noStrike" kern="1200" cap="none" spc="0" normalizeH="0" baseline="0" noProof="0">
                <a:ln>
                  <a:noFill/>
                </a:ln>
                <a:solidFill>
                  <a:prstClr val="white"/>
                </a:solidFill>
                <a:effectLst/>
                <a:uLnTx/>
                <a:uFillTx/>
                <a:latin typeface="Calibri" panose="020F0502020204030204" pitchFamily="34" charset="0"/>
                <a:ea typeface="+mn-ea"/>
                <a:cs typeface="Calibri" panose="020F0502020204030204" pitchFamily="34" charset="0"/>
              </a:rPr>
              <a:t>Project evaluation</a:t>
            </a:r>
          </a:p>
        </p:txBody>
      </p:sp>
      <p:sp>
        <p:nvSpPr>
          <p:cNvPr id="126" name="Rectangle 125">
            <a:extLst>
              <a:ext uri="{FF2B5EF4-FFF2-40B4-BE49-F238E27FC236}">
                <a16:creationId xmlns:a16="http://schemas.microsoft.com/office/drawing/2014/main" id="{D409420E-869F-8A49-A491-5A7E354FF9A3}"/>
              </a:ext>
            </a:extLst>
          </p:cNvPr>
          <p:cNvSpPr/>
          <p:nvPr/>
        </p:nvSpPr>
        <p:spPr bwMode="gray">
          <a:xfrm>
            <a:off x="26987499" y="1203427"/>
            <a:ext cx="2816697" cy="442718"/>
          </a:xfrm>
          <a:prstGeom prst="rect">
            <a:avLst/>
          </a:prstGeom>
          <a:no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Tx/>
              <a:buNone/>
              <a:tabLst/>
              <a:defRPr/>
            </a:pPr>
            <a:r>
              <a:rPr kumimoji="0" lang="en-US" sz="2000" b="1" i="0" u="none" strike="noStrike" kern="1200" cap="none" spc="0" normalizeH="0" baseline="0" noProof="0">
                <a:ln>
                  <a:noFill/>
                </a:ln>
                <a:solidFill>
                  <a:prstClr val="white"/>
                </a:solidFill>
                <a:effectLst/>
                <a:uLnTx/>
                <a:uFillTx/>
                <a:latin typeface="Calibri" panose="020F0502020204030204" pitchFamily="34" charset="0"/>
                <a:ea typeface="+mn-ea"/>
                <a:cs typeface="Calibri" panose="020F0502020204030204" pitchFamily="34" charset="0"/>
              </a:rPr>
              <a:t>Project onboard</a:t>
            </a:r>
          </a:p>
        </p:txBody>
      </p:sp>
      <p:grpSp>
        <p:nvGrpSpPr>
          <p:cNvPr id="127" name="Graphic 47">
            <a:extLst>
              <a:ext uri="{FF2B5EF4-FFF2-40B4-BE49-F238E27FC236}">
                <a16:creationId xmlns:a16="http://schemas.microsoft.com/office/drawing/2014/main" id="{7CDEA933-1410-0A4D-961E-7F915531A782}"/>
              </a:ext>
            </a:extLst>
          </p:cNvPr>
          <p:cNvGrpSpPr/>
          <p:nvPr/>
        </p:nvGrpSpPr>
        <p:grpSpPr>
          <a:xfrm>
            <a:off x="32307740" y="776487"/>
            <a:ext cx="608190" cy="477986"/>
            <a:chOff x="5642942" y="2955775"/>
            <a:chExt cx="905292" cy="711485"/>
          </a:xfrm>
          <a:solidFill>
            <a:schemeClr val="bg1"/>
          </a:solidFill>
        </p:grpSpPr>
        <p:sp>
          <p:nvSpPr>
            <p:cNvPr id="128" name="Freeform 127">
              <a:extLst>
                <a:ext uri="{FF2B5EF4-FFF2-40B4-BE49-F238E27FC236}">
                  <a16:creationId xmlns:a16="http://schemas.microsoft.com/office/drawing/2014/main" id="{F9AD765B-C7B8-AB4B-A35C-1A06A47E5EE8}"/>
                </a:ext>
              </a:extLst>
            </p:cNvPr>
            <p:cNvSpPr/>
            <p:nvPr/>
          </p:nvSpPr>
          <p:spPr>
            <a:xfrm>
              <a:off x="5850255" y="2955775"/>
              <a:ext cx="697979" cy="549995"/>
            </a:xfrm>
            <a:custGeom>
              <a:avLst/>
              <a:gdLst>
                <a:gd name="connsiteX0" fmla="*/ 676275 w 697979"/>
                <a:gd name="connsiteY0" fmla="*/ 334327 h 549995"/>
                <a:gd name="connsiteX1" fmla="*/ 626745 w 697979"/>
                <a:gd name="connsiteY1" fmla="*/ 334327 h 549995"/>
                <a:gd name="connsiteX2" fmla="*/ 543878 w 697979"/>
                <a:gd name="connsiteY2" fmla="*/ 133067 h 549995"/>
                <a:gd name="connsiteX3" fmla="*/ 348615 w 697979"/>
                <a:gd name="connsiteY3" fmla="*/ 10233 h 549995"/>
                <a:gd name="connsiteX4" fmla="*/ 123825 w 697979"/>
                <a:gd name="connsiteY4" fmla="*/ 27241 h 549995"/>
                <a:gd name="connsiteX5" fmla="*/ 0 w 697979"/>
                <a:gd name="connsiteY5" fmla="*/ 115115 h 549995"/>
                <a:gd name="connsiteX6" fmla="*/ 8572 w 697979"/>
                <a:gd name="connsiteY6" fmla="*/ 126453 h 549995"/>
                <a:gd name="connsiteX7" fmla="*/ 20002 w 697979"/>
                <a:gd name="connsiteY7" fmla="*/ 145351 h 549995"/>
                <a:gd name="connsiteX8" fmla="*/ 140970 w 697979"/>
                <a:gd name="connsiteY8" fmla="*/ 74485 h 549995"/>
                <a:gd name="connsiteX9" fmla="*/ 327660 w 697979"/>
                <a:gd name="connsiteY9" fmla="*/ 78264 h 549995"/>
                <a:gd name="connsiteX10" fmla="*/ 468630 w 697979"/>
                <a:gd name="connsiteY10" fmla="*/ 188815 h 549995"/>
                <a:gd name="connsiteX11" fmla="*/ 513397 w 697979"/>
                <a:gd name="connsiteY11" fmla="*/ 335272 h 549995"/>
                <a:gd name="connsiteX12" fmla="*/ 465772 w 697979"/>
                <a:gd name="connsiteY12" fmla="*/ 335272 h 549995"/>
                <a:gd name="connsiteX13" fmla="*/ 446722 w 697979"/>
                <a:gd name="connsiteY13" fmla="*/ 368343 h 549995"/>
                <a:gd name="connsiteX14" fmla="*/ 551498 w 697979"/>
                <a:gd name="connsiteY14" fmla="*/ 539366 h 549995"/>
                <a:gd name="connsiteX15" fmla="*/ 589598 w 697979"/>
                <a:gd name="connsiteY15" fmla="*/ 539366 h 549995"/>
                <a:gd name="connsiteX16" fmla="*/ 694373 w 697979"/>
                <a:gd name="connsiteY16" fmla="*/ 368343 h 549995"/>
                <a:gd name="connsiteX17" fmla="*/ 676275 w 697979"/>
                <a:gd name="connsiteY17" fmla="*/ 334327 h 549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97979" h="549995">
                  <a:moveTo>
                    <a:pt x="676275" y="334327"/>
                  </a:moveTo>
                  <a:lnTo>
                    <a:pt x="626745" y="334327"/>
                  </a:lnTo>
                  <a:cubicBezTo>
                    <a:pt x="619125" y="260626"/>
                    <a:pt x="590550" y="188815"/>
                    <a:pt x="543878" y="133067"/>
                  </a:cubicBezTo>
                  <a:cubicBezTo>
                    <a:pt x="493395" y="71650"/>
                    <a:pt x="423862" y="29131"/>
                    <a:pt x="348615" y="10233"/>
                  </a:cubicBezTo>
                  <a:cubicBezTo>
                    <a:pt x="273368" y="-7720"/>
                    <a:pt x="193358" y="-2050"/>
                    <a:pt x="123825" y="27241"/>
                  </a:cubicBezTo>
                  <a:cubicBezTo>
                    <a:pt x="76200" y="47083"/>
                    <a:pt x="34290" y="78264"/>
                    <a:pt x="0" y="115115"/>
                  </a:cubicBezTo>
                  <a:cubicBezTo>
                    <a:pt x="2857" y="118894"/>
                    <a:pt x="6667" y="121729"/>
                    <a:pt x="8572" y="126453"/>
                  </a:cubicBezTo>
                  <a:lnTo>
                    <a:pt x="20002" y="145351"/>
                  </a:lnTo>
                  <a:cubicBezTo>
                    <a:pt x="54292" y="112280"/>
                    <a:pt x="96202" y="87713"/>
                    <a:pt x="140970" y="74485"/>
                  </a:cubicBezTo>
                  <a:cubicBezTo>
                    <a:pt x="201930" y="54642"/>
                    <a:pt x="268605" y="58422"/>
                    <a:pt x="327660" y="78264"/>
                  </a:cubicBezTo>
                  <a:cubicBezTo>
                    <a:pt x="385762" y="99052"/>
                    <a:pt x="436245" y="138737"/>
                    <a:pt x="468630" y="188815"/>
                  </a:cubicBezTo>
                  <a:cubicBezTo>
                    <a:pt x="498158" y="232280"/>
                    <a:pt x="512445" y="284248"/>
                    <a:pt x="513397" y="335272"/>
                  </a:cubicBezTo>
                  <a:lnTo>
                    <a:pt x="465772" y="335272"/>
                  </a:lnTo>
                  <a:cubicBezTo>
                    <a:pt x="448628" y="335272"/>
                    <a:pt x="438150" y="354169"/>
                    <a:pt x="446722" y="368343"/>
                  </a:cubicBezTo>
                  <a:lnTo>
                    <a:pt x="551498" y="539366"/>
                  </a:lnTo>
                  <a:cubicBezTo>
                    <a:pt x="560070" y="553539"/>
                    <a:pt x="581025" y="553539"/>
                    <a:pt x="589598" y="539366"/>
                  </a:cubicBezTo>
                  <a:lnTo>
                    <a:pt x="694373" y="368343"/>
                  </a:lnTo>
                  <a:cubicBezTo>
                    <a:pt x="703898" y="353224"/>
                    <a:pt x="693420" y="334327"/>
                    <a:pt x="676275" y="334327"/>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A"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29" name="Freeform 128">
              <a:extLst>
                <a:ext uri="{FF2B5EF4-FFF2-40B4-BE49-F238E27FC236}">
                  <a16:creationId xmlns:a16="http://schemas.microsoft.com/office/drawing/2014/main" id="{B7E9785A-7EFA-9248-84F3-9554BC0B1AEC}"/>
                </a:ext>
              </a:extLst>
            </p:cNvPr>
            <p:cNvSpPr/>
            <p:nvPr/>
          </p:nvSpPr>
          <p:spPr>
            <a:xfrm>
              <a:off x="5642942" y="3115063"/>
              <a:ext cx="700707" cy="552197"/>
            </a:xfrm>
            <a:custGeom>
              <a:avLst/>
              <a:gdLst>
                <a:gd name="connsiteX0" fmla="*/ 675943 w 700707"/>
                <a:gd name="connsiteY0" fmla="*/ 400865 h 552197"/>
                <a:gd name="connsiteX1" fmla="*/ 555928 w 700707"/>
                <a:gd name="connsiteY1" fmla="*/ 472676 h 552197"/>
                <a:gd name="connsiteX2" fmla="*/ 371143 w 700707"/>
                <a:gd name="connsiteY2" fmla="*/ 469842 h 552197"/>
                <a:gd name="connsiteX3" fmla="*/ 230173 w 700707"/>
                <a:gd name="connsiteY3" fmla="*/ 361180 h 552197"/>
                <a:gd name="connsiteX4" fmla="*/ 184453 w 700707"/>
                <a:gd name="connsiteY4" fmla="*/ 214724 h 552197"/>
                <a:gd name="connsiteX5" fmla="*/ 231125 w 700707"/>
                <a:gd name="connsiteY5" fmla="*/ 214724 h 552197"/>
                <a:gd name="connsiteX6" fmla="*/ 250175 w 700707"/>
                <a:gd name="connsiteY6" fmla="*/ 181653 h 552197"/>
                <a:gd name="connsiteX7" fmla="*/ 145400 w 700707"/>
                <a:gd name="connsiteY7" fmla="*/ 10630 h 552197"/>
                <a:gd name="connsiteX8" fmla="*/ 107300 w 700707"/>
                <a:gd name="connsiteY8" fmla="*/ 10630 h 552197"/>
                <a:gd name="connsiteX9" fmla="*/ 2525 w 700707"/>
                <a:gd name="connsiteY9" fmla="*/ 181653 h 552197"/>
                <a:gd name="connsiteX10" fmla="*/ 22528 w 700707"/>
                <a:gd name="connsiteY10" fmla="*/ 214724 h 552197"/>
                <a:gd name="connsiteX11" fmla="*/ 72058 w 700707"/>
                <a:gd name="connsiteY11" fmla="*/ 214724 h 552197"/>
                <a:gd name="connsiteX12" fmla="*/ 154925 w 700707"/>
                <a:gd name="connsiteY12" fmla="*/ 416928 h 552197"/>
                <a:gd name="connsiteX13" fmla="*/ 350188 w 700707"/>
                <a:gd name="connsiteY13" fmla="*/ 541652 h 552197"/>
                <a:gd name="connsiteX14" fmla="*/ 575930 w 700707"/>
                <a:gd name="connsiteY14" fmla="*/ 525590 h 552197"/>
                <a:gd name="connsiteX15" fmla="*/ 700708 w 700707"/>
                <a:gd name="connsiteY15" fmla="*/ 437716 h 552197"/>
                <a:gd name="connsiteX16" fmla="*/ 690230 w 700707"/>
                <a:gd name="connsiteY16" fmla="*/ 424487 h 552197"/>
                <a:gd name="connsiteX17" fmla="*/ 675943 w 700707"/>
                <a:gd name="connsiteY17" fmla="*/ 400865 h 552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00707" h="552197">
                  <a:moveTo>
                    <a:pt x="675943" y="400865"/>
                  </a:moveTo>
                  <a:cubicBezTo>
                    <a:pt x="641653" y="433936"/>
                    <a:pt x="600695" y="458503"/>
                    <a:pt x="555928" y="472676"/>
                  </a:cubicBezTo>
                  <a:cubicBezTo>
                    <a:pt x="494968" y="492519"/>
                    <a:pt x="429245" y="489684"/>
                    <a:pt x="371143" y="469842"/>
                  </a:cubicBezTo>
                  <a:cubicBezTo>
                    <a:pt x="313040" y="449054"/>
                    <a:pt x="262558" y="410314"/>
                    <a:pt x="230173" y="361180"/>
                  </a:cubicBezTo>
                  <a:cubicBezTo>
                    <a:pt x="199693" y="317716"/>
                    <a:pt x="186358" y="265748"/>
                    <a:pt x="184453" y="214724"/>
                  </a:cubicBezTo>
                  <a:lnTo>
                    <a:pt x="231125" y="214724"/>
                  </a:lnTo>
                  <a:cubicBezTo>
                    <a:pt x="248270" y="214724"/>
                    <a:pt x="258748" y="195826"/>
                    <a:pt x="250175" y="181653"/>
                  </a:cubicBezTo>
                  <a:lnTo>
                    <a:pt x="145400" y="10630"/>
                  </a:lnTo>
                  <a:cubicBezTo>
                    <a:pt x="136828" y="-3543"/>
                    <a:pt x="115873" y="-3543"/>
                    <a:pt x="107300" y="10630"/>
                  </a:cubicBezTo>
                  <a:lnTo>
                    <a:pt x="2525" y="181653"/>
                  </a:lnTo>
                  <a:cubicBezTo>
                    <a:pt x="-5095" y="195826"/>
                    <a:pt x="5383" y="214724"/>
                    <a:pt x="22528" y="214724"/>
                  </a:cubicBezTo>
                  <a:lnTo>
                    <a:pt x="72058" y="214724"/>
                  </a:lnTo>
                  <a:cubicBezTo>
                    <a:pt x="79678" y="288425"/>
                    <a:pt x="107300" y="360236"/>
                    <a:pt x="154925" y="416928"/>
                  </a:cubicBezTo>
                  <a:cubicBezTo>
                    <a:pt x="204455" y="478346"/>
                    <a:pt x="274940" y="521810"/>
                    <a:pt x="350188" y="541652"/>
                  </a:cubicBezTo>
                  <a:cubicBezTo>
                    <a:pt x="425435" y="559605"/>
                    <a:pt x="505445" y="554881"/>
                    <a:pt x="575930" y="525590"/>
                  </a:cubicBezTo>
                  <a:cubicBezTo>
                    <a:pt x="624508" y="505747"/>
                    <a:pt x="666418" y="475511"/>
                    <a:pt x="700708" y="437716"/>
                  </a:cubicBezTo>
                  <a:cubicBezTo>
                    <a:pt x="696898" y="432991"/>
                    <a:pt x="693088" y="429212"/>
                    <a:pt x="690230" y="424487"/>
                  </a:cubicBezTo>
                  <a:lnTo>
                    <a:pt x="675943" y="400865"/>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A" sz="1800" b="0" i="0" u="none" strike="noStrike" kern="1200" cap="none" spc="0" normalizeH="0" baseline="0" noProof="0">
                <a:ln>
                  <a:noFill/>
                </a:ln>
                <a:solidFill>
                  <a:prstClr val="black"/>
                </a:solidFill>
                <a:effectLst/>
                <a:uLnTx/>
                <a:uFillTx/>
                <a:latin typeface="Calibri Light"/>
                <a:ea typeface="+mn-ea"/>
                <a:cs typeface="+mn-cs"/>
              </a:endParaRPr>
            </a:p>
          </p:txBody>
        </p:sp>
      </p:grpSp>
      <p:grpSp>
        <p:nvGrpSpPr>
          <p:cNvPr id="130" name="Group 129">
            <a:extLst>
              <a:ext uri="{FF2B5EF4-FFF2-40B4-BE49-F238E27FC236}">
                <a16:creationId xmlns:a16="http://schemas.microsoft.com/office/drawing/2014/main" id="{EAAB5082-0A4F-A64B-841D-2E8EAE3C8619}"/>
              </a:ext>
            </a:extLst>
          </p:cNvPr>
          <p:cNvGrpSpPr/>
          <p:nvPr/>
        </p:nvGrpSpPr>
        <p:grpSpPr>
          <a:xfrm>
            <a:off x="27438583" y="1741546"/>
            <a:ext cx="10676295" cy="4737042"/>
            <a:chOff x="920983" y="1741546"/>
            <a:chExt cx="10676295" cy="4737042"/>
          </a:xfrm>
        </p:grpSpPr>
        <p:sp>
          <p:nvSpPr>
            <p:cNvPr id="131" name="Rectangle 20">
              <a:extLst>
                <a:ext uri="{FF2B5EF4-FFF2-40B4-BE49-F238E27FC236}">
                  <a16:creationId xmlns:a16="http://schemas.microsoft.com/office/drawing/2014/main" id="{36E75BB4-4593-5745-8C3F-20C25E866AFC}"/>
                </a:ext>
              </a:extLst>
            </p:cNvPr>
            <p:cNvSpPr>
              <a:spLocks noChangeArrowheads="1"/>
            </p:cNvSpPr>
            <p:nvPr/>
          </p:nvSpPr>
          <p:spPr bwMode="auto">
            <a:xfrm>
              <a:off x="3735273" y="4670227"/>
              <a:ext cx="1737414" cy="234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Single user performance analysis</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32" name="Rectangle 20">
              <a:extLst>
                <a:ext uri="{FF2B5EF4-FFF2-40B4-BE49-F238E27FC236}">
                  <a16:creationId xmlns:a16="http://schemas.microsoft.com/office/drawing/2014/main" id="{3140021B-E722-6349-A7A4-283D2CB580B3}"/>
                </a:ext>
              </a:extLst>
            </p:cNvPr>
            <p:cNvSpPr>
              <a:spLocks noChangeArrowheads="1"/>
            </p:cNvSpPr>
            <p:nvPr/>
          </p:nvSpPr>
          <p:spPr bwMode="auto">
            <a:xfrm>
              <a:off x="3735273" y="2753138"/>
              <a:ext cx="1737414"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Ensure performance scenarios are created, reviewed, approved</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33" name="Rectangle 20">
              <a:extLst>
                <a:ext uri="{FF2B5EF4-FFF2-40B4-BE49-F238E27FC236}">
                  <a16:creationId xmlns:a16="http://schemas.microsoft.com/office/drawing/2014/main" id="{1E089A45-F330-8049-BCAC-A48194DD735E}"/>
                </a:ext>
              </a:extLst>
            </p:cNvPr>
            <p:cNvSpPr>
              <a:spLocks noChangeArrowheads="1"/>
            </p:cNvSpPr>
            <p:nvPr/>
          </p:nvSpPr>
          <p:spPr bwMode="auto">
            <a:xfrm>
              <a:off x="3735273" y="3294688"/>
              <a:ext cx="1737414" cy="234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Performance script design</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34" name="Rectangle 20">
              <a:extLst>
                <a:ext uri="{FF2B5EF4-FFF2-40B4-BE49-F238E27FC236}">
                  <a16:creationId xmlns:a16="http://schemas.microsoft.com/office/drawing/2014/main" id="{77ADA811-7E38-7847-A87D-16BA43221754}"/>
                </a:ext>
              </a:extLst>
            </p:cNvPr>
            <p:cNvSpPr>
              <a:spLocks noChangeArrowheads="1"/>
            </p:cNvSpPr>
            <p:nvPr/>
          </p:nvSpPr>
          <p:spPr bwMode="auto">
            <a:xfrm>
              <a:off x="3735273" y="3594454"/>
              <a:ext cx="1737414"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Detailed review of architecture, design and infrastructure</a:t>
              </a:r>
            </a:p>
          </p:txBody>
        </p:sp>
        <p:sp>
          <p:nvSpPr>
            <p:cNvPr id="135" name="Rectangle 20">
              <a:extLst>
                <a:ext uri="{FF2B5EF4-FFF2-40B4-BE49-F238E27FC236}">
                  <a16:creationId xmlns:a16="http://schemas.microsoft.com/office/drawing/2014/main" id="{50ED4FED-06A6-7049-8812-A9A60478F636}"/>
                </a:ext>
              </a:extLst>
            </p:cNvPr>
            <p:cNvSpPr>
              <a:spLocks noChangeArrowheads="1"/>
            </p:cNvSpPr>
            <p:nvPr/>
          </p:nvSpPr>
          <p:spPr bwMode="auto">
            <a:xfrm>
              <a:off x="3735273" y="4130560"/>
              <a:ext cx="1737414"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Procurement and alignment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of test data</a:t>
              </a:r>
            </a:p>
          </p:txBody>
        </p:sp>
        <p:sp>
          <p:nvSpPr>
            <p:cNvPr id="136" name="Rectangle 20">
              <a:extLst>
                <a:ext uri="{FF2B5EF4-FFF2-40B4-BE49-F238E27FC236}">
                  <a16:creationId xmlns:a16="http://schemas.microsoft.com/office/drawing/2014/main" id="{04671947-A979-1A40-B5BE-138DABC50E15}"/>
                </a:ext>
              </a:extLst>
            </p:cNvPr>
            <p:cNvSpPr>
              <a:spLocks noChangeArrowheads="1"/>
            </p:cNvSpPr>
            <p:nvPr/>
          </p:nvSpPr>
          <p:spPr bwMode="auto">
            <a:xfrm>
              <a:off x="5100035" y="5001038"/>
              <a:ext cx="1988400"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Technical RCA</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37" name="Rectangle 20">
              <a:extLst>
                <a:ext uri="{FF2B5EF4-FFF2-40B4-BE49-F238E27FC236}">
                  <a16:creationId xmlns:a16="http://schemas.microsoft.com/office/drawing/2014/main" id="{6079C1D4-F327-CC4A-85BA-A33ABC3EC7AE}"/>
                </a:ext>
              </a:extLst>
            </p:cNvPr>
            <p:cNvSpPr>
              <a:spLocks noChangeArrowheads="1"/>
            </p:cNvSpPr>
            <p:nvPr/>
          </p:nvSpPr>
          <p:spPr bwMode="auto">
            <a:xfrm>
              <a:off x="6548811" y="2753138"/>
              <a:ext cx="1764000"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Performance test </a:t>
              </a:r>
              <a:b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b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scenario execution</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38" name="Rectangle 20">
              <a:extLst>
                <a:ext uri="{FF2B5EF4-FFF2-40B4-BE49-F238E27FC236}">
                  <a16:creationId xmlns:a16="http://schemas.microsoft.com/office/drawing/2014/main" id="{6E59F163-B0D0-6D44-84CC-55EA1AFF603F}"/>
                </a:ext>
              </a:extLst>
            </p:cNvPr>
            <p:cNvSpPr>
              <a:spLocks noChangeArrowheads="1"/>
            </p:cNvSpPr>
            <p:nvPr/>
          </p:nvSpPr>
          <p:spPr bwMode="auto">
            <a:xfrm>
              <a:off x="6548811" y="3294688"/>
              <a:ext cx="1764000" cy="468000"/>
            </a:xfrm>
            <a:prstGeom prst="rect">
              <a:avLst/>
            </a:prstGeom>
            <a:solidFill>
              <a:schemeClr val="accent6"/>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rPr>
                <a:t>Analysis and </a:t>
              </a:r>
              <a:br>
                <a:rPr kumimoji="0" lang="en-US" sz="900" b="0" i="0" u="none" strike="noStrike" kern="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rPr>
              </a:br>
              <a:r>
                <a:rPr kumimoji="0" lang="en-US" sz="900" b="0" i="0" u="none" strike="noStrike" kern="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rPr>
                <a:t>benchmarking of results</a:t>
              </a:r>
            </a:p>
          </p:txBody>
        </p:sp>
        <p:sp>
          <p:nvSpPr>
            <p:cNvPr id="139" name="Rectangle 20">
              <a:extLst>
                <a:ext uri="{FF2B5EF4-FFF2-40B4-BE49-F238E27FC236}">
                  <a16:creationId xmlns:a16="http://schemas.microsoft.com/office/drawing/2014/main" id="{9C649143-04BD-F343-B013-575B082F1E10}"/>
                </a:ext>
              </a:extLst>
            </p:cNvPr>
            <p:cNvSpPr>
              <a:spLocks noChangeArrowheads="1"/>
            </p:cNvSpPr>
            <p:nvPr/>
          </p:nvSpPr>
          <p:spPr bwMode="auto">
            <a:xfrm>
              <a:off x="6548811" y="3836881"/>
              <a:ext cx="1764000"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Defect, issue logging</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40" name="Rectangle 20">
              <a:extLst>
                <a:ext uri="{FF2B5EF4-FFF2-40B4-BE49-F238E27FC236}">
                  <a16:creationId xmlns:a16="http://schemas.microsoft.com/office/drawing/2014/main" id="{514A81A2-5FC0-5148-9818-0D3253CE835C}"/>
                </a:ext>
              </a:extLst>
            </p:cNvPr>
            <p:cNvSpPr>
              <a:spLocks noChangeArrowheads="1"/>
            </p:cNvSpPr>
            <p:nvPr/>
          </p:nvSpPr>
          <p:spPr bwMode="auto">
            <a:xfrm>
              <a:off x="6548811" y="4372994"/>
              <a:ext cx="1764000"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Document and communicate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testing status</a:t>
              </a:r>
            </a:p>
          </p:txBody>
        </p:sp>
        <p:sp>
          <p:nvSpPr>
            <p:cNvPr id="141" name="Rectangle 20">
              <a:extLst>
                <a:ext uri="{FF2B5EF4-FFF2-40B4-BE49-F238E27FC236}">
                  <a16:creationId xmlns:a16="http://schemas.microsoft.com/office/drawing/2014/main" id="{EEBB00BB-A4FB-B64E-873E-FDDCB38EDDAA}"/>
                </a:ext>
              </a:extLst>
            </p:cNvPr>
            <p:cNvSpPr>
              <a:spLocks noChangeArrowheads="1"/>
            </p:cNvSpPr>
            <p:nvPr/>
          </p:nvSpPr>
          <p:spPr bwMode="auto">
            <a:xfrm>
              <a:off x="5100035" y="5542588"/>
              <a:ext cx="1988400"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Fine-tuning</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42" name="Rectangle 20">
              <a:extLst>
                <a:ext uri="{FF2B5EF4-FFF2-40B4-BE49-F238E27FC236}">
                  <a16:creationId xmlns:a16="http://schemas.microsoft.com/office/drawing/2014/main" id="{69D6BD48-D8AB-7842-8F81-A4E30CB8713A}"/>
                </a:ext>
              </a:extLst>
            </p:cNvPr>
            <p:cNvSpPr>
              <a:spLocks noChangeArrowheads="1"/>
            </p:cNvSpPr>
            <p:nvPr/>
          </p:nvSpPr>
          <p:spPr bwMode="auto">
            <a:xfrm>
              <a:off x="9329148" y="2753138"/>
              <a:ext cx="1764000"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Execution of full planned scope </a:t>
              </a:r>
              <a:b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b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on release candidate build </a:t>
              </a:r>
              <a:b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b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(performance scenarios)</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43" name="Rectangle 20">
              <a:extLst>
                <a:ext uri="{FF2B5EF4-FFF2-40B4-BE49-F238E27FC236}">
                  <a16:creationId xmlns:a16="http://schemas.microsoft.com/office/drawing/2014/main" id="{42DAF760-AF4B-EE45-8A0F-1BBDEBF472B6}"/>
                </a:ext>
              </a:extLst>
            </p:cNvPr>
            <p:cNvSpPr>
              <a:spLocks noChangeArrowheads="1"/>
            </p:cNvSpPr>
            <p:nvPr/>
          </p:nvSpPr>
          <p:spPr bwMode="auto">
            <a:xfrm>
              <a:off x="9329148" y="3294688"/>
              <a:ext cx="1764000"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Documentation of test results</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44" name="Rectangle 20">
              <a:extLst>
                <a:ext uri="{FF2B5EF4-FFF2-40B4-BE49-F238E27FC236}">
                  <a16:creationId xmlns:a16="http://schemas.microsoft.com/office/drawing/2014/main" id="{18439786-87B5-0545-B2D3-D3A1E4560F0E}"/>
                </a:ext>
              </a:extLst>
            </p:cNvPr>
            <p:cNvSpPr>
              <a:spLocks noChangeArrowheads="1"/>
            </p:cNvSpPr>
            <p:nvPr/>
          </p:nvSpPr>
          <p:spPr bwMode="auto">
            <a:xfrm>
              <a:off x="9329148" y="3833460"/>
              <a:ext cx="1764000"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Communication of release </a:t>
              </a:r>
              <a:b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b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quality and associated risk</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45" name="Rectangle 20">
              <a:extLst>
                <a:ext uri="{FF2B5EF4-FFF2-40B4-BE49-F238E27FC236}">
                  <a16:creationId xmlns:a16="http://schemas.microsoft.com/office/drawing/2014/main" id="{8E09FF20-124C-6946-992D-5B02DB47A9B7}"/>
                </a:ext>
              </a:extLst>
            </p:cNvPr>
            <p:cNvSpPr>
              <a:spLocks noChangeArrowheads="1"/>
            </p:cNvSpPr>
            <p:nvPr/>
          </p:nvSpPr>
          <p:spPr bwMode="auto">
            <a:xfrm>
              <a:off x="9329148" y="4372994"/>
              <a:ext cx="1764000"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Test completion or exclusion, exception notice published</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46" name="Rectangle 20">
              <a:extLst>
                <a:ext uri="{FF2B5EF4-FFF2-40B4-BE49-F238E27FC236}">
                  <a16:creationId xmlns:a16="http://schemas.microsoft.com/office/drawing/2014/main" id="{6C27E007-179A-214E-93C1-4458375157F3}"/>
                </a:ext>
              </a:extLst>
            </p:cNvPr>
            <p:cNvSpPr>
              <a:spLocks noChangeArrowheads="1"/>
            </p:cNvSpPr>
            <p:nvPr/>
          </p:nvSpPr>
          <p:spPr bwMode="auto">
            <a:xfrm>
              <a:off x="9329148" y="4912528"/>
              <a:ext cx="1764000"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Backlog updated</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47" name="Rectangle 20">
              <a:extLst>
                <a:ext uri="{FF2B5EF4-FFF2-40B4-BE49-F238E27FC236}">
                  <a16:creationId xmlns:a16="http://schemas.microsoft.com/office/drawing/2014/main" id="{113785DE-47C1-F54B-A5A3-34D321CB06CB}"/>
                </a:ext>
              </a:extLst>
            </p:cNvPr>
            <p:cNvSpPr>
              <a:spLocks noChangeArrowheads="1"/>
            </p:cNvSpPr>
            <p:nvPr/>
          </p:nvSpPr>
          <p:spPr bwMode="auto">
            <a:xfrm>
              <a:off x="9329148" y="5452062"/>
              <a:ext cx="1764000" cy="468000"/>
            </a:xfrm>
            <a:prstGeom prst="rect">
              <a:avLst/>
            </a:prstGeom>
            <a:solidFill>
              <a:schemeClr val="accent6"/>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rPr>
                <a:t>PE Sign-off</a:t>
              </a:r>
              <a:endParaRPr kumimoji="0" lang="en-US" sz="900" b="0" i="0" u="none" strike="noStrike" kern="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48" name="Rectangle 20">
              <a:extLst>
                <a:ext uri="{FF2B5EF4-FFF2-40B4-BE49-F238E27FC236}">
                  <a16:creationId xmlns:a16="http://schemas.microsoft.com/office/drawing/2014/main" id="{F2A7F33E-BEC3-FC4B-B6CC-B35E560B7173}"/>
                </a:ext>
              </a:extLst>
            </p:cNvPr>
            <p:cNvSpPr>
              <a:spLocks noChangeArrowheads="1"/>
            </p:cNvSpPr>
            <p:nvPr/>
          </p:nvSpPr>
          <p:spPr bwMode="auto">
            <a:xfrm>
              <a:off x="920983" y="2753138"/>
              <a:ext cx="1760725"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Project evaluation with Architecture and </a:t>
              </a:r>
              <a:b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b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Engagement Manager</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49" name="Rectangle 20">
              <a:extLst>
                <a:ext uri="{FF2B5EF4-FFF2-40B4-BE49-F238E27FC236}">
                  <a16:creationId xmlns:a16="http://schemas.microsoft.com/office/drawing/2014/main" id="{B4C3B616-50E3-2A46-BC7F-BA71579398E9}"/>
                </a:ext>
              </a:extLst>
            </p:cNvPr>
            <p:cNvSpPr>
              <a:spLocks noChangeArrowheads="1"/>
            </p:cNvSpPr>
            <p:nvPr/>
          </p:nvSpPr>
          <p:spPr bwMode="auto">
            <a:xfrm>
              <a:off x="920983" y="3294688"/>
              <a:ext cx="1760725" cy="468000"/>
            </a:xfrm>
            <a:prstGeom prst="rect">
              <a:avLst/>
            </a:prstGeom>
            <a:solidFill>
              <a:schemeClr val="accent6"/>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rPr>
                <a:t>Ensure understanding of </a:t>
              </a:r>
              <a:br>
                <a:rPr kumimoji="0" lang="en-US" sz="900" b="0" i="0" u="none" strike="noStrike" kern="120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rPr>
              </a:br>
              <a:r>
                <a:rPr kumimoji="0" lang="en-US" sz="900" b="0" i="0" u="none" strike="noStrike" kern="120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rPr>
                <a:t>non-functional requirements</a:t>
              </a:r>
              <a:endParaRPr kumimoji="0" lang="en-US" sz="900" b="0" i="0" u="none" strike="noStrike" kern="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50" name="Rectangle 20">
              <a:extLst>
                <a:ext uri="{FF2B5EF4-FFF2-40B4-BE49-F238E27FC236}">
                  <a16:creationId xmlns:a16="http://schemas.microsoft.com/office/drawing/2014/main" id="{44A62328-A3B1-D949-AF52-DB1C5F541C8B}"/>
                </a:ext>
              </a:extLst>
            </p:cNvPr>
            <p:cNvSpPr>
              <a:spLocks noChangeArrowheads="1"/>
            </p:cNvSpPr>
            <p:nvPr/>
          </p:nvSpPr>
          <p:spPr bwMode="auto">
            <a:xfrm>
              <a:off x="920983" y="3836238"/>
              <a:ext cx="1760725"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Provide initial task and estimates for duration of effort</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51" name="Rectangle 20">
              <a:extLst>
                <a:ext uri="{FF2B5EF4-FFF2-40B4-BE49-F238E27FC236}">
                  <a16:creationId xmlns:a16="http://schemas.microsoft.com/office/drawing/2014/main" id="{5270A6FF-E851-0141-9421-4905891B5EC6}"/>
                </a:ext>
              </a:extLst>
            </p:cNvPr>
            <p:cNvSpPr>
              <a:spLocks noChangeArrowheads="1"/>
            </p:cNvSpPr>
            <p:nvPr/>
          </p:nvSpPr>
          <p:spPr bwMode="auto">
            <a:xfrm>
              <a:off x="920983" y="4381410"/>
              <a:ext cx="1760725"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PE resource, effort and schedule coordination</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52" name="Rectangle 20">
              <a:extLst>
                <a:ext uri="{FF2B5EF4-FFF2-40B4-BE49-F238E27FC236}">
                  <a16:creationId xmlns:a16="http://schemas.microsoft.com/office/drawing/2014/main" id="{CE0C3721-1C46-CD4F-BF27-1597EF8E1B21}"/>
                </a:ext>
              </a:extLst>
            </p:cNvPr>
            <p:cNvSpPr>
              <a:spLocks noChangeArrowheads="1"/>
            </p:cNvSpPr>
            <p:nvPr/>
          </p:nvSpPr>
          <p:spPr bwMode="auto">
            <a:xfrm>
              <a:off x="920983" y="6010588"/>
              <a:ext cx="1760725" cy="468000"/>
            </a:xfrm>
            <a:prstGeom prst="rect">
              <a:avLst/>
            </a:prstGeom>
            <a:solidFill>
              <a:schemeClr val="accent6"/>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rPr>
                <a:t>Publish Performance </a:t>
              </a:r>
              <a:br>
                <a:rPr kumimoji="0" lang="en-US" sz="900" b="0" i="0" u="none" strike="noStrike" kern="120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rPr>
              </a:br>
              <a:r>
                <a:rPr kumimoji="0" lang="en-US" sz="900" b="0" i="0" u="none" strike="noStrike" kern="120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rPr>
                <a:t>Engineering Plan document</a:t>
              </a:r>
              <a:endParaRPr kumimoji="0" lang="en-US" sz="900" b="0" i="0" u="none" strike="noStrike" kern="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53" name="Rectangle 20">
              <a:extLst>
                <a:ext uri="{FF2B5EF4-FFF2-40B4-BE49-F238E27FC236}">
                  <a16:creationId xmlns:a16="http://schemas.microsoft.com/office/drawing/2014/main" id="{F08E8760-F8A1-E044-9BA2-87162ADC1DD5}"/>
                </a:ext>
              </a:extLst>
            </p:cNvPr>
            <p:cNvSpPr>
              <a:spLocks noChangeArrowheads="1"/>
            </p:cNvSpPr>
            <p:nvPr/>
          </p:nvSpPr>
          <p:spPr bwMode="auto">
            <a:xfrm>
              <a:off x="920983" y="5468585"/>
              <a:ext cx="1760725"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Solidification of testing models (users, scenarios, environments)</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54" name="Rectangle 20">
              <a:extLst>
                <a:ext uri="{FF2B5EF4-FFF2-40B4-BE49-F238E27FC236}">
                  <a16:creationId xmlns:a16="http://schemas.microsoft.com/office/drawing/2014/main" id="{275AF47F-499E-F941-9D2F-62EE27250651}"/>
                </a:ext>
              </a:extLst>
            </p:cNvPr>
            <p:cNvSpPr>
              <a:spLocks noChangeArrowheads="1"/>
            </p:cNvSpPr>
            <p:nvPr/>
          </p:nvSpPr>
          <p:spPr bwMode="auto">
            <a:xfrm>
              <a:off x="920983" y="4926582"/>
              <a:ext cx="1760725" cy="468000"/>
            </a:xfrm>
            <a:prstGeom prst="rect">
              <a:avLst/>
            </a:prstGeom>
            <a:solidFill>
              <a:sysClr val="window" lastClr="FFFFFF"/>
            </a:solidFill>
            <a:ln w="9525">
              <a:solidFill>
                <a:schemeClr val="bg1">
                  <a:lumMod val="50000"/>
                </a:schemeClr>
              </a:solid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rPr>
                <a:t>Support for POCs/NTIs required for project and SLAs definition</a:t>
              </a:r>
              <a:endParaRPr kumimoji="0" lang="en-US" sz="900" b="0" i="0" u="none" strike="noStrike" kern="0" cap="none" spc="0" normalizeH="0" baseline="0" noProof="0">
                <a:ln>
                  <a:noFill/>
                </a:ln>
                <a:solidFill>
                  <a:prstClr val="black"/>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55" name="Rectangle 20">
              <a:extLst>
                <a:ext uri="{FF2B5EF4-FFF2-40B4-BE49-F238E27FC236}">
                  <a16:creationId xmlns:a16="http://schemas.microsoft.com/office/drawing/2014/main" id="{232271C3-E3F2-F747-BDF6-BD5BFE53D85A}"/>
                </a:ext>
              </a:extLst>
            </p:cNvPr>
            <p:cNvSpPr>
              <a:spLocks noChangeArrowheads="1"/>
            </p:cNvSpPr>
            <p:nvPr/>
          </p:nvSpPr>
          <p:spPr bwMode="auto">
            <a:xfrm>
              <a:off x="10063915" y="6298588"/>
              <a:ext cx="180000" cy="180000"/>
            </a:xfrm>
            <a:prstGeom prst="rect">
              <a:avLst/>
            </a:prstGeom>
            <a:solidFill>
              <a:schemeClr val="accent6"/>
            </a:solidFill>
            <a:ln w="12700">
              <a:noFill/>
              <a:miter lim="800000"/>
              <a:headEnd type="none" w="sm" len="sm"/>
              <a:tailEnd type="none" w="sm" len="sm"/>
            </a:ln>
          </p:spPr>
          <p:txBody>
            <a:bodyPr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a:ln>
                  <a:noFill/>
                </a:ln>
                <a:solidFill>
                  <a:prstClr val="white"/>
                </a:solidFill>
                <a:effectLst/>
                <a:uLnTx/>
                <a:uFillTx/>
                <a:latin typeface="Calibri Light" panose="020F0302020204030204" pitchFamily="34" charset="0"/>
                <a:ea typeface="Verdana" panose="020B0604030504040204" pitchFamily="34" charset="0"/>
                <a:cs typeface="Calibri Light" panose="020F0302020204030204" pitchFamily="34" charset="0"/>
              </a:endParaRPr>
            </a:p>
          </p:txBody>
        </p:sp>
        <p:sp>
          <p:nvSpPr>
            <p:cNvPr id="156" name="TextBox 155">
              <a:extLst>
                <a:ext uri="{FF2B5EF4-FFF2-40B4-BE49-F238E27FC236}">
                  <a16:creationId xmlns:a16="http://schemas.microsoft.com/office/drawing/2014/main" id="{980697FE-4454-274D-B8E5-A662EAAA10C8}"/>
                </a:ext>
              </a:extLst>
            </p:cNvPr>
            <p:cNvSpPr txBox="1"/>
            <p:nvPr/>
          </p:nvSpPr>
          <p:spPr>
            <a:xfrm>
              <a:off x="1405242" y="2394051"/>
              <a:ext cx="792208" cy="246221"/>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600"/>
                </a:spcBef>
                <a:spcAft>
                  <a:spcPts val="0"/>
                </a:spcAft>
                <a:buClrTx/>
                <a:buSzPct val="100000"/>
                <a:buFontTx/>
                <a:buNone/>
                <a:tabLst/>
                <a:defRPr/>
              </a:pPr>
              <a:r>
                <a:rPr kumimoji="0" lang="en-US" sz="1600" b="1" i="0" u="none" strike="noStrike" kern="1200" cap="none" spc="0" normalizeH="0" baseline="0" noProof="0">
                  <a:ln>
                    <a:noFill/>
                  </a:ln>
                  <a:solidFill>
                    <a:prstClr val="black"/>
                  </a:solidFill>
                  <a:effectLst/>
                  <a:uLnTx/>
                  <a:uFillTx/>
                  <a:latin typeface="Calibri" panose="020F0502020204030204" pitchFamily="34" charset="0"/>
                  <a:ea typeface="+mn-ea"/>
                  <a:cs typeface="Calibri" panose="020F0502020204030204" pitchFamily="34" charset="0"/>
                </a:rPr>
                <a:t>Engage</a:t>
              </a:r>
            </a:p>
          </p:txBody>
        </p:sp>
        <p:sp>
          <p:nvSpPr>
            <p:cNvPr id="157" name="TextBox 156">
              <a:extLst>
                <a:ext uri="{FF2B5EF4-FFF2-40B4-BE49-F238E27FC236}">
                  <a16:creationId xmlns:a16="http://schemas.microsoft.com/office/drawing/2014/main" id="{40D68C70-4FE2-364B-B614-714E386E3452}"/>
                </a:ext>
              </a:extLst>
            </p:cNvPr>
            <p:cNvSpPr txBox="1"/>
            <p:nvPr/>
          </p:nvSpPr>
          <p:spPr>
            <a:xfrm>
              <a:off x="4192170" y="2394051"/>
              <a:ext cx="850206" cy="246221"/>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600"/>
                </a:spcBef>
                <a:spcAft>
                  <a:spcPts val="0"/>
                </a:spcAft>
                <a:buClrTx/>
                <a:buSzPct val="100000"/>
                <a:buFontTx/>
                <a:buNone/>
                <a:tabLst/>
                <a:defRPr/>
              </a:pPr>
              <a:r>
                <a:rPr kumimoji="0" lang="en-US" sz="1600" b="1" i="0" u="none" strike="noStrike" kern="1200" cap="none" spc="0" normalizeH="0" baseline="0" noProof="0">
                  <a:ln>
                    <a:noFill/>
                  </a:ln>
                  <a:solidFill>
                    <a:prstClr val="black"/>
                  </a:solidFill>
                  <a:effectLst/>
                  <a:uLnTx/>
                  <a:uFillTx/>
                  <a:latin typeface="Calibri" panose="020F0502020204030204" pitchFamily="34" charset="0"/>
                  <a:ea typeface="+mn-ea"/>
                  <a:cs typeface="Calibri" panose="020F0502020204030204" pitchFamily="34" charset="0"/>
                </a:rPr>
                <a:t>Planning</a:t>
              </a:r>
            </a:p>
          </p:txBody>
        </p:sp>
        <p:sp>
          <p:nvSpPr>
            <p:cNvPr id="158" name="TextBox 157">
              <a:extLst>
                <a:ext uri="{FF2B5EF4-FFF2-40B4-BE49-F238E27FC236}">
                  <a16:creationId xmlns:a16="http://schemas.microsoft.com/office/drawing/2014/main" id="{E886E390-B6E1-6142-86F6-42ABFD5D6426}"/>
                </a:ext>
              </a:extLst>
            </p:cNvPr>
            <p:cNvSpPr txBox="1"/>
            <p:nvPr/>
          </p:nvSpPr>
          <p:spPr>
            <a:xfrm>
              <a:off x="6885837" y="2394051"/>
              <a:ext cx="1089948" cy="246221"/>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600"/>
                </a:spcBef>
                <a:spcAft>
                  <a:spcPts val="0"/>
                </a:spcAft>
                <a:buClrTx/>
                <a:buSzPct val="100000"/>
                <a:buFontTx/>
                <a:buNone/>
                <a:tabLst/>
                <a:defRPr/>
              </a:pPr>
              <a:r>
                <a:rPr kumimoji="0" lang="en-US" sz="1600" b="1" i="0" u="none" strike="noStrike" kern="1200" cap="none" spc="0" normalizeH="0" baseline="0" noProof="0">
                  <a:ln>
                    <a:noFill/>
                  </a:ln>
                  <a:solidFill>
                    <a:prstClr val="black"/>
                  </a:solidFill>
                  <a:effectLst/>
                  <a:uLnTx/>
                  <a:uFillTx/>
                  <a:latin typeface="Calibri" panose="020F0502020204030204" pitchFamily="34" charset="0"/>
                  <a:ea typeface="+mn-ea"/>
                  <a:cs typeface="Calibri" panose="020F0502020204030204" pitchFamily="34" charset="0"/>
                </a:rPr>
                <a:t>Execution</a:t>
              </a:r>
            </a:p>
          </p:txBody>
        </p:sp>
        <p:sp>
          <p:nvSpPr>
            <p:cNvPr id="159" name="TextBox 158">
              <a:extLst>
                <a:ext uri="{FF2B5EF4-FFF2-40B4-BE49-F238E27FC236}">
                  <a16:creationId xmlns:a16="http://schemas.microsoft.com/office/drawing/2014/main" id="{28E3C760-63E1-6B45-B8DF-E8EEDF9D2568}"/>
                </a:ext>
              </a:extLst>
            </p:cNvPr>
            <p:cNvSpPr txBox="1"/>
            <p:nvPr/>
          </p:nvSpPr>
          <p:spPr>
            <a:xfrm>
              <a:off x="9660705" y="2394051"/>
              <a:ext cx="1100890" cy="246221"/>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600"/>
                </a:spcBef>
                <a:spcAft>
                  <a:spcPts val="0"/>
                </a:spcAft>
                <a:buClrTx/>
                <a:buSzPct val="100000"/>
                <a:buFontTx/>
                <a:buNone/>
                <a:tabLst/>
                <a:defRPr/>
              </a:pPr>
              <a:r>
                <a:rPr kumimoji="0" lang="en-US" sz="1600" b="1" i="0" u="none" strike="noStrike" kern="1200" cap="none" spc="0" normalizeH="0" baseline="0" noProof="0">
                  <a:ln>
                    <a:noFill/>
                  </a:ln>
                  <a:solidFill>
                    <a:prstClr val="black"/>
                  </a:solidFill>
                  <a:effectLst/>
                  <a:uLnTx/>
                  <a:uFillTx/>
                  <a:latin typeface="Calibri" panose="020F0502020204030204" pitchFamily="34" charset="0"/>
                  <a:ea typeface="+mn-ea"/>
                  <a:cs typeface="Calibri" panose="020F0502020204030204" pitchFamily="34" charset="0"/>
                </a:rPr>
                <a:t>Reporting</a:t>
              </a:r>
            </a:p>
          </p:txBody>
        </p:sp>
        <p:cxnSp>
          <p:nvCxnSpPr>
            <p:cNvPr id="160" name="Straight Connector 159">
              <a:extLst>
                <a:ext uri="{FF2B5EF4-FFF2-40B4-BE49-F238E27FC236}">
                  <a16:creationId xmlns:a16="http://schemas.microsoft.com/office/drawing/2014/main" id="{2548F7C9-DAC1-0D4D-B1B0-FFB7B96BC5CC}"/>
                </a:ext>
              </a:extLst>
            </p:cNvPr>
            <p:cNvCxnSpPr>
              <a:cxnSpLocks/>
              <a:stCxn id="176" idx="0"/>
            </p:cNvCxnSpPr>
            <p:nvPr/>
          </p:nvCxnSpPr>
          <p:spPr>
            <a:xfrm flipH="1" flipV="1">
              <a:off x="1801346" y="1748548"/>
              <a:ext cx="2596" cy="269898"/>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3321E48D-62B7-4A4A-9F46-AF9F1DAC980E}"/>
                </a:ext>
              </a:extLst>
            </p:cNvPr>
            <p:cNvCxnSpPr>
              <a:cxnSpLocks/>
              <a:stCxn id="174" idx="0"/>
            </p:cNvCxnSpPr>
            <p:nvPr/>
          </p:nvCxnSpPr>
          <p:spPr>
            <a:xfrm flipH="1" flipV="1">
              <a:off x="4617274" y="1748548"/>
              <a:ext cx="666" cy="269898"/>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2A69B16F-99A8-8A4A-A031-A46260186020}"/>
                </a:ext>
              </a:extLst>
            </p:cNvPr>
            <p:cNvCxnSpPr>
              <a:cxnSpLocks/>
              <a:stCxn id="170" idx="0"/>
            </p:cNvCxnSpPr>
            <p:nvPr/>
          </p:nvCxnSpPr>
          <p:spPr>
            <a:xfrm flipV="1">
              <a:off x="7431478" y="1748548"/>
              <a:ext cx="933" cy="269898"/>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09387155-46AA-6244-89D5-5A28A51000D9}"/>
                </a:ext>
              </a:extLst>
            </p:cNvPr>
            <p:cNvCxnSpPr>
              <a:cxnSpLocks/>
            </p:cNvCxnSpPr>
            <p:nvPr/>
          </p:nvCxnSpPr>
          <p:spPr>
            <a:xfrm flipH="1" flipV="1">
              <a:off x="10203058" y="1741546"/>
              <a:ext cx="666" cy="27690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64" name="Group 163">
              <a:extLst>
                <a:ext uri="{FF2B5EF4-FFF2-40B4-BE49-F238E27FC236}">
                  <a16:creationId xmlns:a16="http://schemas.microsoft.com/office/drawing/2014/main" id="{C3D2A4B1-F1F9-CF4E-9FA3-01BD46ACBB0E}"/>
                </a:ext>
              </a:extLst>
            </p:cNvPr>
            <p:cNvGrpSpPr/>
            <p:nvPr/>
          </p:nvGrpSpPr>
          <p:grpSpPr>
            <a:xfrm>
              <a:off x="1603840" y="1966912"/>
              <a:ext cx="398870" cy="398868"/>
              <a:chOff x="2062151" y="618485"/>
              <a:chExt cx="1497780" cy="1497780"/>
            </a:xfrm>
          </p:grpSpPr>
          <p:sp>
            <p:nvSpPr>
              <p:cNvPr id="175" name="Oval 174">
                <a:extLst>
                  <a:ext uri="{FF2B5EF4-FFF2-40B4-BE49-F238E27FC236}">
                    <a16:creationId xmlns:a16="http://schemas.microsoft.com/office/drawing/2014/main" id="{8A5D8DD2-451E-A44C-B4DD-6B18C63263D0}"/>
                  </a:ext>
                </a:extLst>
              </p:cNvPr>
              <p:cNvSpPr/>
              <p:nvPr/>
            </p:nvSpPr>
            <p:spPr bwMode="gray">
              <a:xfrm>
                <a:off x="2062151" y="618485"/>
                <a:ext cx="1497780" cy="1497780"/>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A"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176" name="Oval 175">
                <a:extLst>
                  <a:ext uri="{FF2B5EF4-FFF2-40B4-BE49-F238E27FC236}">
                    <a16:creationId xmlns:a16="http://schemas.microsoft.com/office/drawing/2014/main" id="{FEF946EE-117E-5840-8BD8-1AD113044BA9}"/>
                  </a:ext>
                </a:extLst>
              </p:cNvPr>
              <p:cNvSpPr/>
              <p:nvPr/>
            </p:nvSpPr>
            <p:spPr bwMode="gray">
              <a:xfrm>
                <a:off x="2258168" y="811998"/>
                <a:ext cx="1110754" cy="1110754"/>
              </a:xfrm>
              <a:prstGeom prst="ellipse">
                <a:avLst/>
              </a:prstGeom>
              <a:solidFill>
                <a:srgbClr val="009A44"/>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A" sz="5400" b="1" i="0" u="none" strike="noStrike" kern="1200" cap="none" spc="0" normalizeH="0" baseline="0" noProof="0">
                  <a:ln>
                    <a:noFill/>
                  </a:ln>
                  <a:solidFill>
                    <a:prstClr val="white"/>
                  </a:solidFill>
                  <a:effectLst/>
                  <a:uLnTx/>
                  <a:uFillTx/>
                  <a:latin typeface="Calibri" panose="020F0502020204030204" pitchFamily="34" charset="0"/>
                  <a:ea typeface="+mn-ea"/>
                  <a:cs typeface="Calibri" panose="020F0502020204030204" pitchFamily="34" charset="0"/>
                </a:endParaRPr>
              </a:p>
            </p:txBody>
          </p:sp>
        </p:grpSp>
        <p:grpSp>
          <p:nvGrpSpPr>
            <p:cNvPr id="165" name="Group 164">
              <a:extLst>
                <a:ext uri="{FF2B5EF4-FFF2-40B4-BE49-F238E27FC236}">
                  <a16:creationId xmlns:a16="http://schemas.microsoft.com/office/drawing/2014/main" id="{F953A5BD-CF2E-1848-953B-78DCD2417A49}"/>
                </a:ext>
              </a:extLst>
            </p:cNvPr>
            <p:cNvGrpSpPr/>
            <p:nvPr/>
          </p:nvGrpSpPr>
          <p:grpSpPr>
            <a:xfrm>
              <a:off x="4417838" y="1966912"/>
              <a:ext cx="398870" cy="398868"/>
              <a:chOff x="2062151" y="618485"/>
              <a:chExt cx="1497780" cy="1497780"/>
            </a:xfrm>
          </p:grpSpPr>
          <p:sp>
            <p:nvSpPr>
              <p:cNvPr id="173" name="Oval 172">
                <a:extLst>
                  <a:ext uri="{FF2B5EF4-FFF2-40B4-BE49-F238E27FC236}">
                    <a16:creationId xmlns:a16="http://schemas.microsoft.com/office/drawing/2014/main" id="{681B4FFA-2539-4A4C-BE82-9F307D3C19B1}"/>
                  </a:ext>
                </a:extLst>
              </p:cNvPr>
              <p:cNvSpPr/>
              <p:nvPr/>
            </p:nvSpPr>
            <p:spPr bwMode="gray">
              <a:xfrm>
                <a:off x="2062151" y="618485"/>
                <a:ext cx="1497780" cy="1497780"/>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A"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174" name="Oval 173">
                <a:extLst>
                  <a:ext uri="{FF2B5EF4-FFF2-40B4-BE49-F238E27FC236}">
                    <a16:creationId xmlns:a16="http://schemas.microsoft.com/office/drawing/2014/main" id="{CEE18D36-30F8-914F-9AD5-109B69800D24}"/>
                  </a:ext>
                </a:extLst>
              </p:cNvPr>
              <p:cNvSpPr/>
              <p:nvPr/>
            </p:nvSpPr>
            <p:spPr bwMode="gray">
              <a:xfrm>
                <a:off x="2258168" y="811998"/>
                <a:ext cx="1110754" cy="1110754"/>
              </a:xfrm>
              <a:prstGeom prst="ellipse">
                <a:avLst/>
              </a:prstGeom>
              <a:solidFill>
                <a:srgbClr val="009A44"/>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A" sz="5400" b="1" i="0" u="none" strike="noStrike" kern="1200" cap="none" spc="0" normalizeH="0" baseline="0" noProof="0">
                  <a:ln>
                    <a:noFill/>
                  </a:ln>
                  <a:solidFill>
                    <a:prstClr val="white"/>
                  </a:solidFill>
                  <a:effectLst/>
                  <a:uLnTx/>
                  <a:uFillTx/>
                  <a:latin typeface="Calibri" panose="020F0502020204030204" pitchFamily="34" charset="0"/>
                  <a:ea typeface="+mn-ea"/>
                  <a:cs typeface="Calibri" panose="020F0502020204030204" pitchFamily="34" charset="0"/>
                </a:endParaRPr>
              </a:p>
            </p:txBody>
          </p:sp>
        </p:grpSp>
        <p:grpSp>
          <p:nvGrpSpPr>
            <p:cNvPr id="166" name="Group 165">
              <a:extLst>
                <a:ext uri="{FF2B5EF4-FFF2-40B4-BE49-F238E27FC236}">
                  <a16:creationId xmlns:a16="http://schemas.microsoft.com/office/drawing/2014/main" id="{9D33BCC6-AF83-7D45-AFFC-DA3FE464609F}"/>
                </a:ext>
              </a:extLst>
            </p:cNvPr>
            <p:cNvGrpSpPr/>
            <p:nvPr/>
          </p:nvGrpSpPr>
          <p:grpSpPr>
            <a:xfrm>
              <a:off x="10011714" y="1966912"/>
              <a:ext cx="398870" cy="398868"/>
              <a:chOff x="2062151" y="618485"/>
              <a:chExt cx="1497780" cy="1497780"/>
            </a:xfrm>
          </p:grpSpPr>
          <p:sp>
            <p:nvSpPr>
              <p:cNvPr id="171" name="Oval 170">
                <a:extLst>
                  <a:ext uri="{FF2B5EF4-FFF2-40B4-BE49-F238E27FC236}">
                    <a16:creationId xmlns:a16="http://schemas.microsoft.com/office/drawing/2014/main" id="{C155EED0-A58F-ED42-902E-7222F9F2C073}"/>
                  </a:ext>
                </a:extLst>
              </p:cNvPr>
              <p:cNvSpPr/>
              <p:nvPr/>
            </p:nvSpPr>
            <p:spPr bwMode="gray">
              <a:xfrm>
                <a:off x="2062151" y="618485"/>
                <a:ext cx="1497780" cy="1497780"/>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A"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172" name="Oval 171">
                <a:extLst>
                  <a:ext uri="{FF2B5EF4-FFF2-40B4-BE49-F238E27FC236}">
                    <a16:creationId xmlns:a16="http://schemas.microsoft.com/office/drawing/2014/main" id="{B75A7A63-42AE-CB43-B130-676E6AA278E7}"/>
                  </a:ext>
                </a:extLst>
              </p:cNvPr>
              <p:cNvSpPr/>
              <p:nvPr/>
            </p:nvSpPr>
            <p:spPr bwMode="gray">
              <a:xfrm>
                <a:off x="2258168" y="811998"/>
                <a:ext cx="1110754" cy="1110754"/>
              </a:xfrm>
              <a:prstGeom prst="ellipse">
                <a:avLst/>
              </a:prstGeom>
              <a:solidFill>
                <a:srgbClr val="009A44"/>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A" sz="5400" b="1" i="0" u="none" strike="noStrike" kern="1200" cap="none" spc="0" normalizeH="0" baseline="0" noProof="0">
                  <a:ln>
                    <a:noFill/>
                  </a:ln>
                  <a:solidFill>
                    <a:prstClr val="white"/>
                  </a:solidFill>
                  <a:effectLst/>
                  <a:uLnTx/>
                  <a:uFillTx/>
                  <a:latin typeface="Calibri" panose="020F0502020204030204" pitchFamily="34" charset="0"/>
                  <a:ea typeface="+mn-ea"/>
                  <a:cs typeface="Calibri" panose="020F0502020204030204" pitchFamily="34" charset="0"/>
                </a:endParaRPr>
              </a:p>
            </p:txBody>
          </p:sp>
        </p:grpSp>
        <p:grpSp>
          <p:nvGrpSpPr>
            <p:cNvPr id="167" name="Group 166">
              <a:extLst>
                <a:ext uri="{FF2B5EF4-FFF2-40B4-BE49-F238E27FC236}">
                  <a16:creationId xmlns:a16="http://schemas.microsoft.com/office/drawing/2014/main" id="{60583370-3BF1-7A43-A5A8-77F18C0F17A2}"/>
                </a:ext>
              </a:extLst>
            </p:cNvPr>
            <p:cNvGrpSpPr/>
            <p:nvPr/>
          </p:nvGrpSpPr>
          <p:grpSpPr>
            <a:xfrm>
              <a:off x="7231376" y="1966912"/>
              <a:ext cx="398870" cy="398868"/>
              <a:chOff x="2062151" y="618485"/>
              <a:chExt cx="1497780" cy="1497780"/>
            </a:xfrm>
          </p:grpSpPr>
          <p:sp>
            <p:nvSpPr>
              <p:cNvPr id="169" name="Oval 168">
                <a:extLst>
                  <a:ext uri="{FF2B5EF4-FFF2-40B4-BE49-F238E27FC236}">
                    <a16:creationId xmlns:a16="http://schemas.microsoft.com/office/drawing/2014/main" id="{FA89F9B9-F9C6-D548-9B2F-46477E056EA9}"/>
                  </a:ext>
                </a:extLst>
              </p:cNvPr>
              <p:cNvSpPr/>
              <p:nvPr/>
            </p:nvSpPr>
            <p:spPr bwMode="gray">
              <a:xfrm>
                <a:off x="2062151" y="618485"/>
                <a:ext cx="1497780" cy="1497780"/>
              </a:xfrm>
              <a:prstGeom prst="ellipse">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A"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170" name="Oval 169">
                <a:extLst>
                  <a:ext uri="{FF2B5EF4-FFF2-40B4-BE49-F238E27FC236}">
                    <a16:creationId xmlns:a16="http://schemas.microsoft.com/office/drawing/2014/main" id="{7368703F-18B8-AB48-AC99-50165BF1AFB1}"/>
                  </a:ext>
                </a:extLst>
              </p:cNvPr>
              <p:cNvSpPr/>
              <p:nvPr/>
            </p:nvSpPr>
            <p:spPr bwMode="gray">
              <a:xfrm>
                <a:off x="2258168" y="811998"/>
                <a:ext cx="1110754" cy="1110754"/>
              </a:xfrm>
              <a:prstGeom prst="ellipse">
                <a:avLst/>
              </a:prstGeom>
              <a:solidFill>
                <a:srgbClr val="009A44"/>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A" sz="5400" b="1" i="0" u="none" strike="noStrike" kern="1200" cap="none" spc="0" normalizeH="0" baseline="0" noProof="0">
                  <a:ln>
                    <a:noFill/>
                  </a:ln>
                  <a:solidFill>
                    <a:prstClr val="white"/>
                  </a:solidFill>
                  <a:effectLst/>
                  <a:uLnTx/>
                  <a:uFillTx/>
                  <a:latin typeface="Calibri" panose="020F0502020204030204" pitchFamily="34" charset="0"/>
                  <a:ea typeface="+mn-ea"/>
                  <a:cs typeface="Calibri" panose="020F0502020204030204" pitchFamily="34" charset="0"/>
                </a:endParaRPr>
              </a:p>
            </p:txBody>
          </p:sp>
        </p:grpSp>
        <p:sp>
          <p:nvSpPr>
            <p:cNvPr id="168" name="TextBox 167">
              <a:extLst>
                <a:ext uri="{FF2B5EF4-FFF2-40B4-BE49-F238E27FC236}">
                  <a16:creationId xmlns:a16="http://schemas.microsoft.com/office/drawing/2014/main" id="{0BB0972D-F651-8C48-8579-915414AC9749}"/>
                </a:ext>
              </a:extLst>
            </p:cNvPr>
            <p:cNvSpPr txBox="1"/>
            <p:nvPr/>
          </p:nvSpPr>
          <p:spPr>
            <a:xfrm>
              <a:off x="10359048" y="6324700"/>
              <a:ext cx="1238230" cy="138499"/>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900" b="0" i="0" u="none" strike="noStrike" kern="1200" cap="none" spc="0" normalizeH="0" baseline="0" noProof="0">
                  <a:ln>
                    <a:noFill/>
                  </a:ln>
                  <a:solidFill>
                    <a:srgbClr val="313131"/>
                  </a:solidFill>
                  <a:effectLst/>
                  <a:uLnTx/>
                  <a:uFillTx/>
                  <a:latin typeface="Calibri Light" panose="020F0302020204030204" pitchFamily="34" charset="0"/>
                  <a:ea typeface="+mn-ea"/>
                  <a:cs typeface="Calibri Light" panose="020F0302020204030204" pitchFamily="34" charset="0"/>
                </a:rPr>
                <a:t>Key milestones</a:t>
              </a:r>
            </a:p>
          </p:txBody>
        </p:sp>
      </p:grpSp>
      <p:sp>
        <p:nvSpPr>
          <p:cNvPr id="177" name="TextBox 176">
            <a:extLst>
              <a:ext uri="{FF2B5EF4-FFF2-40B4-BE49-F238E27FC236}">
                <a16:creationId xmlns:a16="http://schemas.microsoft.com/office/drawing/2014/main" id="{44617F08-932A-5944-A8FF-1CCB0D9BB960}"/>
              </a:ext>
            </a:extLst>
          </p:cNvPr>
          <p:cNvSpPr txBox="1"/>
          <p:nvPr/>
        </p:nvSpPr>
        <p:spPr>
          <a:xfrm>
            <a:off x="27247041" y="882164"/>
            <a:ext cx="389530" cy="923330"/>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uk-UA" sz="6000" b="1" i="0" u="none" strike="noStrike" kern="1200" cap="none" spc="0" normalizeH="0" baseline="0" noProof="0">
                <a:ln>
                  <a:noFill/>
                </a:ln>
                <a:solidFill>
                  <a:prstClr val="white">
                    <a:alpha val="10000"/>
                  </a:prstClr>
                </a:solidFill>
                <a:effectLst/>
                <a:uLnTx/>
                <a:uFillTx/>
                <a:latin typeface="Calibri" panose="020F0502020204030204" pitchFamily="34" charset="0"/>
                <a:ea typeface="+mn-ea"/>
                <a:cs typeface="Calibri" panose="020F0502020204030204" pitchFamily="34" charset="0"/>
              </a:rPr>
              <a:t>1</a:t>
            </a:r>
            <a:endParaRPr kumimoji="0" lang="en-UA" sz="6000" b="1" i="0" u="none" strike="noStrike" kern="1200" cap="none" spc="0" normalizeH="0" baseline="0" noProof="0">
              <a:ln>
                <a:noFill/>
              </a:ln>
              <a:solidFill>
                <a:prstClr val="white">
                  <a:alpha val="10000"/>
                </a:prstClr>
              </a:solidFill>
              <a:effectLst/>
              <a:uLnTx/>
              <a:uFillTx/>
              <a:latin typeface="Calibri" panose="020F0502020204030204" pitchFamily="34" charset="0"/>
              <a:ea typeface="+mn-ea"/>
              <a:cs typeface="Calibri" panose="020F0502020204030204" pitchFamily="34" charset="0"/>
            </a:endParaRPr>
          </a:p>
        </p:txBody>
      </p:sp>
      <p:sp>
        <p:nvSpPr>
          <p:cNvPr id="178" name="TextBox 177">
            <a:extLst>
              <a:ext uri="{FF2B5EF4-FFF2-40B4-BE49-F238E27FC236}">
                <a16:creationId xmlns:a16="http://schemas.microsoft.com/office/drawing/2014/main" id="{8C0310E1-C804-1C4C-8CD9-B543322487E3}"/>
              </a:ext>
            </a:extLst>
          </p:cNvPr>
          <p:cNvSpPr txBox="1"/>
          <p:nvPr/>
        </p:nvSpPr>
        <p:spPr>
          <a:xfrm>
            <a:off x="31363708" y="882164"/>
            <a:ext cx="389530" cy="923330"/>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uk-UA" sz="6000" b="1" i="0" u="none" strike="noStrike" kern="1200" cap="none" spc="0" normalizeH="0" baseline="0" noProof="0">
                <a:ln>
                  <a:noFill/>
                </a:ln>
                <a:solidFill>
                  <a:prstClr val="white">
                    <a:alpha val="10000"/>
                  </a:prstClr>
                </a:solidFill>
                <a:effectLst/>
                <a:uLnTx/>
                <a:uFillTx/>
                <a:latin typeface="Calibri" panose="020F0502020204030204" pitchFamily="34" charset="0"/>
                <a:ea typeface="+mn-ea"/>
                <a:cs typeface="Calibri" panose="020F0502020204030204" pitchFamily="34" charset="0"/>
              </a:rPr>
              <a:t>2</a:t>
            </a:r>
            <a:endParaRPr kumimoji="0" lang="en-UA" sz="6000" b="1" i="0" u="none" strike="noStrike" kern="1200" cap="none" spc="0" normalizeH="0" baseline="0" noProof="0">
              <a:ln>
                <a:noFill/>
              </a:ln>
              <a:solidFill>
                <a:prstClr val="white">
                  <a:alpha val="10000"/>
                </a:prstClr>
              </a:solidFill>
              <a:effectLst/>
              <a:uLnTx/>
              <a:uFillTx/>
              <a:latin typeface="Calibri" panose="020F0502020204030204" pitchFamily="34" charset="0"/>
              <a:ea typeface="+mn-ea"/>
              <a:cs typeface="Calibri" panose="020F0502020204030204" pitchFamily="34" charset="0"/>
            </a:endParaRPr>
          </a:p>
        </p:txBody>
      </p:sp>
      <p:sp>
        <p:nvSpPr>
          <p:cNvPr id="179" name="TextBox 178">
            <a:extLst>
              <a:ext uri="{FF2B5EF4-FFF2-40B4-BE49-F238E27FC236}">
                <a16:creationId xmlns:a16="http://schemas.microsoft.com/office/drawing/2014/main" id="{CFE78B83-6EAC-D940-A387-DA59A475ADB2}"/>
              </a:ext>
            </a:extLst>
          </p:cNvPr>
          <p:cNvSpPr txBox="1"/>
          <p:nvPr/>
        </p:nvSpPr>
        <p:spPr>
          <a:xfrm>
            <a:off x="35112703" y="882164"/>
            <a:ext cx="389530" cy="923330"/>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uk-UA" sz="6000" b="1" i="0" u="none" strike="noStrike" kern="1200" cap="none" spc="0" normalizeH="0" baseline="0" noProof="0">
                <a:ln>
                  <a:noFill/>
                </a:ln>
                <a:solidFill>
                  <a:prstClr val="white">
                    <a:alpha val="10000"/>
                  </a:prstClr>
                </a:solidFill>
                <a:effectLst/>
                <a:uLnTx/>
                <a:uFillTx/>
                <a:latin typeface="Calibri" panose="020F0502020204030204" pitchFamily="34" charset="0"/>
                <a:ea typeface="+mn-ea"/>
                <a:cs typeface="Calibri" panose="020F0502020204030204" pitchFamily="34" charset="0"/>
              </a:rPr>
              <a:t>3</a:t>
            </a:r>
            <a:endParaRPr kumimoji="0" lang="en-UA" sz="6000" b="1" i="0" u="none" strike="noStrike" kern="1200" cap="none" spc="0" normalizeH="0" baseline="0" noProof="0">
              <a:ln>
                <a:noFill/>
              </a:ln>
              <a:solidFill>
                <a:prstClr val="white">
                  <a:alpha val="10000"/>
                </a:prstClr>
              </a:solidFill>
              <a:effectLst/>
              <a:uLnTx/>
              <a:uFillTx/>
              <a:latin typeface="Calibri" panose="020F0502020204030204" pitchFamily="34" charset="0"/>
              <a:ea typeface="+mn-ea"/>
              <a:cs typeface="Calibri" panose="020F0502020204030204" pitchFamily="34" charset="0"/>
            </a:endParaRPr>
          </a:p>
        </p:txBody>
      </p:sp>
      <p:sp>
        <p:nvSpPr>
          <p:cNvPr id="100" name="Title 4">
            <a:extLst>
              <a:ext uri="{FF2B5EF4-FFF2-40B4-BE49-F238E27FC236}">
                <a16:creationId xmlns:a16="http://schemas.microsoft.com/office/drawing/2014/main" id="{0E88626A-9D7F-4A49-92D7-3B0463558656}"/>
              </a:ext>
            </a:extLst>
          </p:cNvPr>
          <p:cNvSpPr>
            <a:spLocks noGrp="1"/>
          </p:cNvSpPr>
          <p:nvPr>
            <p:ph type="title"/>
          </p:nvPr>
        </p:nvSpPr>
        <p:spPr>
          <a:xfrm>
            <a:off x="501651" y="317501"/>
            <a:ext cx="11188700" cy="309820"/>
          </a:xfrm>
        </p:spPr>
        <p:txBody>
          <a:bodyPr/>
          <a:lstStyle/>
          <a:p>
            <a:r>
              <a:rPr lang="en-US" b="1">
                <a:latin typeface="Calibri" panose="020F0502020204030204" pitchFamily="34" charset="0"/>
                <a:cs typeface="Calibri" panose="020F0502020204030204" pitchFamily="34" charset="0"/>
              </a:rPr>
              <a:t>Performance guidelines</a:t>
            </a:r>
          </a:p>
        </p:txBody>
      </p:sp>
      <p:sp>
        <p:nvSpPr>
          <p:cNvPr id="101" name="Text Placeholder 1">
            <a:extLst>
              <a:ext uri="{FF2B5EF4-FFF2-40B4-BE49-F238E27FC236}">
                <a16:creationId xmlns:a16="http://schemas.microsoft.com/office/drawing/2014/main" id="{000EC1D2-C95F-CF43-8487-44AE40EE0703}"/>
              </a:ext>
            </a:extLst>
          </p:cNvPr>
          <p:cNvSpPr txBox="1">
            <a:spLocks/>
          </p:cNvSpPr>
          <p:nvPr/>
        </p:nvSpPr>
        <p:spPr>
          <a:xfrm>
            <a:off x="502920" y="649225"/>
            <a:ext cx="11162349" cy="355466"/>
          </a:xfrm>
          <a:prstGeom prst="rect">
            <a:avLst/>
          </a:prstGeom>
        </p:spPr>
        <p:txBody>
          <a:bodyPr lIns="0" tIns="0" rIns="0" bIns="0"/>
          <a:lstStyle>
            <a:lvl1pPr marL="0" indent="0" algn="l" defTabSz="914400" rtl="0" eaLnBrk="1" latinLnBrk="0" hangingPunct="1">
              <a:spcBef>
                <a:spcPts val="0"/>
              </a:spcBef>
              <a:spcAft>
                <a:spcPts val="1000"/>
              </a:spcAft>
              <a:buSzPct val="100000"/>
              <a:buFont typeface="Arial" panose="020B0604020202020204" pitchFamily="34" charset="0"/>
              <a:buNone/>
              <a:defRPr sz="1300" b="0" kern="1200">
                <a:solidFill>
                  <a:schemeClr val="tx1"/>
                </a:solidFill>
                <a:latin typeface="+mn-lt"/>
                <a:ea typeface="+mn-ea"/>
                <a:cs typeface="Calibri Light" panose="020F0302020204030204" pitchFamily="34" charset="0"/>
              </a:defRPr>
            </a:lvl1pPr>
            <a:lvl2pPr marL="0" indent="0" algn="l" defTabSz="914400" rtl="0" eaLnBrk="1" latinLnBrk="0" hangingPunct="1">
              <a:spcBef>
                <a:spcPts val="0"/>
              </a:spcBef>
              <a:spcAft>
                <a:spcPts val="1000"/>
              </a:spcAft>
              <a:buClrTx/>
              <a:buSzPct val="100000"/>
              <a:buFont typeface="Arial"/>
              <a:buNone/>
              <a:defRPr lang="en-US" sz="1300" b="1" kern="1200" dirty="0" smtClean="0">
                <a:solidFill>
                  <a:schemeClr val="tx1"/>
                </a:solidFill>
                <a:latin typeface="+mj-lt"/>
                <a:ea typeface="+mn-ea"/>
                <a:cs typeface="Calibri Light" panose="020F0302020204030204" pitchFamily="34" charset="0"/>
              </a:defRPr>
            </a:lvl2pPr>
            <a:lvl3pPr marL="176400" indent="-176400" algn="l" defTabSz="914400" rtl="0" eaLnBrk="1" latinLnBrk="0" hangingPunct="1">
              <a:spcBef>
                <a:spcPts val="0"/>
              </a:spcBef>
              <a:spcAft>
                <a:spcPts val="1000"/>
              </a:spcAft>
              <a:buClrTx/>
              <a:buSzPct val="100000"/>
              <a:buFont typeface="Arial" panose="020B0604020202020204" pitchFamily="34" charset="0"/>
              <a:buChar char="•"/>
              <a:defRPr lang="en-US" sz="1300" kern="1200" dirty="0" smtClean="0">
                <a:solidFill>
                  <a:schemeClr val="tx1"/>
                </a:solidFill>
                <a:latin typeface="+mn-lt"/>
                <a:ea typeface="+mn-ea"/>
                <a:cs typeface="Calibri Light" panose="020F0302020204030204" pitchFamily="34" charset="0"/>
              </a:defRPr>
            </a:lvl3pPr>
            <a:lvl4pPr marL="356400" indent="-176400" algn="l" defTabSz="914400" rtl="0" eaLnBrk="1" latinLnBrk="0" hangingPunct="1">
              <a:spcBef>
                <a:spcPts val="0"/>
              </a:spcBef>
              <a:spcAft>
                <a:spcPts val="1000"/>
              </a:spcAft>
              <a:buClrTx/>
              <a:buSzPct val="100000"/>
              <a:buFont typeface="Verdana" panose="020B0604030504040204" pitchFamily="34" charset="0"/>
              <a:buChar char="−"/>
              <a:defRPr lang="en-US" sz="1300" kern="1200" baseline="0" dirty="0" smtClean="0">
                <a:solidFill>
                  <a:schemeClr val="tx1"/>
                </a:solidFill>
                <a:latin typeface="+mn-lt"/>
                <a:ea typeface="+mn-ea"/>
                <a:cs typeface="Calibri Light" panose="020F0302020204030204" pitchFamily="34" charset="0"/>
              </a:defRPr>
            </a:lvl4pPr>
            <a:lvl5pPr marL="532800" indent="-176400" algn="l" defTabSz="798513" rtl="0" eaLnBrk="1" latinLnBrk="0" hangingPunct="1">
              <a:spcBef>
                <a:spcPts val="0"/>
              </a:spcBef>
              <a:spcAft>
                <a:spcPts val="1000"/>
              </a:spcAft>
              <a:buClrTx/>
              <a:buSzPct val="100000"/>
              <a:buFont typeface="Verdana" panose="020B0604030504040204" pitchFamily="34" charset="0"/>
              <a:buChar char="−"/>
              <a:tabLst/>
              <a:defRPr lang="en-US" sz="1300" kern="1200" baseline="0" dirty="0" smtClean="0">
                <a:solidFill>
                  <a:schemeClr val="tx1"/>
                </a:solidFill>
                <a:latin typeface="+mn-lt"/>
                <a:ea typeface="+mn-ea"/>
                <a:cs typeface="Calibri Light" panose="020F0302020204030204" pitchFamily="34" charset="0"/>
              </a:defRPr>
            </a:lvl5pPr>
            <a:lvl6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6pPr>
            <a:lvl7pPr marL="532800" indent="-176400" algn="l" defTabSz="914400" rtl="0" eaLnBrk="1" latinLnBrk="0" hangingPunct="1">
              <a:spcBef>
                <a:spcPts val="0"/>
              </a:spcBef>
              <a:spcAft>
                <a:spcPts val="1000"/>
              </a:spcAft>
              <a:buFont typeface="Verdana" panose="020B0604030504040204" pitchFamily="34" charset="0"/>
              <a:buChar char="−"/>
              <a:defRPr sz="1200" kern="1200">
                <a:solidFill>
                  <a:schemeClr val="tx1"/>
                </a:solidFill>
                <a:latin typeface="+mn-lt"/>
                <a:ea typeface="+mn-ea"/>
                <a:cs typeface="+mn-cs"/>
              </a:defRPr>
            </a:lvl7pPr>
            <a:lvl8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8pPr>
            <a:lvl9pPr marL="532800" indent="-176400" algn="l" defTabSz="914400" rtl="0" eaLnBrk="1" latinLnBrk="0" hangingPunct="1">
              <a:spcBef>
                <a:spcPts val="0"/>
              </a:spcBef>
              <a:spcAft>
                <a:spcPts val="1000"/>
              </a:spcAft>
              <a:buFont typeface="Verdana" panose="020B0604030504040204" pitchFamily="34" charset="0"/>
              <a:buChar char="−"/>
              <a:defRPr sz="1200" kern="1200" baseline="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1000"/>
              </a:spcAft>
              <a:buClrTx/>
              <a:buSzPct val="100000"/>
              <a:buFont typeface="Arial" panose="020B0604020202020204" pitchFamily="34" charset="0"/>
              <a:buNone/>
              <a:tabLst/>
              <a:defRPr/>
            </a:pPr>
            <a:r>
              <a:rPr kumimoji="0" lang="en-US" sz="1300" b="0" i="0" u="none" strike="noStrike" kern="1200" cap="none" spc="0" normalizeH="0" baseline="0" noProof="0">
                <a:ln>
                  <a:noFill/>
                </a:ln>
                <a:solidFill>
                  <a:prstClr val="black"/>
                </a:solidFill>
                <a:effectLst/>
                <a:uLnTx/>
                <a:uFillTx/>
                <a:latin typeface="Calibri Light"/>
                <a:ea typeface="+mn-ea"/>
                <a:cs typeface="Calibri Light" panose="020F0302020204030204" pitchFamily="34" charset="0"/>
              </a:rPr>
              <a:t>Performance guidelines describing the response times for various categories of transactions in an application</a:t>
            </a:r>
          </a:p>
        </p:txBody>
      </p:sp>
      <p:sp>
        <p:nvSpPr>
          <p:cNvPr id="83" name="Rectangle 82">
            <a:extLst>
              <a:ext uri="{FF2B5EF4-FFF2-40B4-BE49-F238E27FC236}">
                <a16:creationId xmlns:a16="http://schemas.microsoft.com/office/drawing/2014/main" id="{9A7DE79E-4205-1940-A69B-25C63E55B8E9}"/>
              </a:ext>
            </a:extLst>
          </p:cNvPr>
          <p:cNvSpPr/>
          <p:nvPr/>
        </p:nvSpPr>
        <p:spPr>
          <a:xfrm>
            <a:off x="733847" y="5723683"/>
            <a:ext cx="1920013" cy="215444"/>
          </a:xfrm>
          <a:prstGeom prst="rect">
            <a:avLst/>
          </a:prstGeom>
        </p:spPr>
        <p:txBody>
          <a:bodyPr wrap="non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black"/>
                </a:solidFill>
                <a:effectLst/>
                <a:uLnTx/>
                <a:uFillTx/>
                <a:latin typeface="Calibri" panose="020F0502020204030204" pitchFamily="34" charset="0"/>
                <a:ea typeface="+mn-ea"/>
                <a:cs typeface="Calibri" panose="020F0502020204030204" pitchFamily="34" charset="0"/>
              </a:rPr>
              <a:t>Defect severity definition </a:t>
            </a:r>
          </a:p>
        </p:txBody>
      </p:sp>
      <p:sp>
        <p:nvSpPr>
          <p:cNvPr id="5" name="TextBox 4">
            <a:extLst>
              <a:ext uri="{FF2B5EF4-FFF2-40B4-BE49-F238E27FC236}">
                <a16:creationId xmlns:a16="http://schemas.microsoft.com/office/drawing/2014/main" id="{065C5E62-AD41-964C-9F9D-03CB7C5FAD61}"/>
              </a:ext>
            </a:extLst>
          </p:cNvPr>
          <p:cNvSpPr txBox="1"/>
          <p:nvPr/>
        </p:nvSpPr>
        <p:spPr>
          <a:xfrm>
            <a:off x="585005" y="3618325"/>
            <a:ext cx="2858907" cy="215444"/>
          </a:xfrm>
          <a:prstGeom prst="rect">
            <a:avLst/>
          </a:prstGeom>
          <a:noFill/>
        </p:spPr>
        <p:txBody>
          <a:bodyPr wrap="square" lIns="0" tIns="0" rIns="0" bIns="0" rtlCol="0">
            <a:spAutoFit/>
          </a:bodyPr>
          <a:lstStyle/>
          <a:p>
            <a:pPr defTabSz="914400">
              <a:defRPr/>
            </a:pPr>
            <a:r>
              <a:rPr lang="en-US" sz="1400" b="1">
                <a:solidFill>
                  <a:prstClr val="black"/>
                </a:solidFill>
                <a:latin typeface="Calibri" panose="020F0502020204030204" pitchFamily="34" charset="0"/>
                <a:cs typeface="Calibri" panose="020F0502020204030204" pitchFamily="34" charset="0"/>
              </a:rPr>
              <a:t>Reports &amp; File Management</a:t>
            </a:r>
          </a:p>
        </p:txBody>
      </p:sp>
      <p:sp>
        <p:nvSpPr>
          <p:cNvPr id="84" name="TextBox 83">
            <a:extLst>
              <a:ext uri="{FF2B5EF4-FFF2-40B4-BE49-F238E27FC236}">
                <a16:creationId xmlns:a16="http://schemas.microsoft.com/office/drawing/2014/main" id="{3ED27C5C-1457-2B47-B567-E18B4D72447B}"/>
              </a:ext>
            </a:extLst>
          </p:cNvPr>
          <p:cNvSpPr txBox="1"/>
          <p:nvPr/>
        </p:nvSpPr>
        <p:spPr>
          <a:xfrm>
            <a:off x="600529" y="1013249"/>
            <a:ext cx="1572546" cy="215444"/>
          </a:xfrm>
          <a:prstGeom prst="rect">
            <a:avLst/>
          </a:prstGeom>
          <a:noFill/>
        </p:spPr>
        <p:txBody>
          <a:bodyPr wrap="non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prstClr val="black"/>
                </a:solidFill>
                <a:effectLst/>
                <a:uLnTx/>
                <a:uFillTx/>
                <a:latin typeface="Calibri" panose="020F0502020204030204" pitchFamily="34" charset="0"/>
                <a:ea typeface="+mn-ea"/>
                <a:cs typeface="Calibri" panose="020F0502020204030204" pitchFamily="34" charset="0"/>
              </a:rPr>
              <a:t>Types of transactions</a:t>
            </a:r>
          </a:p>
        </p:txBody>
      </p:sp>
      <p:sp>
        <p:nvSpPr>
          <p:cNvPr id="86" name="Rectangle 85">
            <a:extLst>
              <a:ext uri="{FF2B5EF4-FFF2-40B4-BE49-F238E27FC236}">
                <a16:creationId xmlns:a16="http://schemas.microsoft.com/office/drawing/2014/main" id="{0719C9AB-805D-0E40-AAA7-AE91DF47803B}"/>
              </a:ext>
            </a:extLst>
          </p:cNvPr>
          <p:cNvSpPr/>
          <p:nvPr/>
        </p:nvSpPr>
        <p:spPr bwMode="gray">
          <a:xfrm>
            <a:off x="497032" y="1013249"/>
            <a:ext cx="58593" cy="167104"/>
          </a:xfrm>
          <a:prstGeom prst="rect">
            <a:avLst/>
          </a:prstGeom>
          <a:solidFill>
            <a:srgbClr val="009A44"/>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A"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87" name="Rectangle 86">
            <a:extLst>
              <a:ext uri="{FF2B5EF4-FFF2-40B4-BE49-F238E27FC236}">
                <a16:creationId xmlns:a16="http://schemas.microsoft.com/office/drawing/2014/main" id="{C31CDCBC-FF83-B446-AB00-9803957DCB61}"/>
              </a:ext>
            </a:extLst>
          </p:cNvPr>
          <p:cNvSpPr/>
          <p:nvPr/>
        </p:nvSpPr>
        <p:spPr bwMode="gray">
          <a:xfrm>
            <a:off x="497032" y="3646019"/>
            <a:ext cx="58593" cy="167104"/>
          </a:xfrm>
          <a:prstGeom prst="rect">
            <a:avLst/>
          </a:prstGeom>
          <a:solidFill>
            <a:schemeClr val="accent6"/>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A" sz="1600" b="1" i="0" u="none" strike="noStrike" kern="1200" cap="none" spc="0" normalizeH="0" baseline="0" noProof="0">
              <a:ln>
                <a:noFill/>
              </a:ln>
              <a:solidFill>
                <a:prstClr val="white"/>
              </a:solidFill>
              <a:effectLst/>
              <a:uLnTx/>
              <a:uFillTx/>
              <a:latin typeface="Calibri Light"/>
              <a:ea typeface="+mn-ea"/>
              <a:cs typeface="+mn-cs"/>
            </a:endParaRPr>
          </a:p>
        </p:txBody>
      </p:sp>
    </p:spTree>
    <p:extLst>
      <p:ext uri="{BB962C8B-B14F-4D97-AF65-F5344CB8AC3E}">
        <p14:creationId xmlns:p14="http://schemas.microsoft.com/office/powerpoint/2010/main" val="424228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9900" y="402586"/>
            <a:ext cx="11252200" cy="395125"/>
          </a:xfrm>
        </p:spPr>
        <p:txBody>
          <a:bodyPr/>
          <a:lstStyle/>
          <a:p>
            <a:r>
              <a:rPr lang="en-US" b="1"/>
              <a:t>Guidance for Physical Data Flow Slide</a:t>
            </a:r>
          </a:p>
        </p:txBody>
      </p:sp>
      <p:sp>
        <p:nvSpPr>
          <p:cNvPr id="4" name="Rectangle 3">
            <a:extLst>
              <a:ext uri="{FF2B5EF4-FFF2-40B4-BE49-F238E27FC236}">
                <a16:creationId xmlns:a16="http://schemas.microsoft.com/office/drawing/2014/main" id="{B46D5846-74F0-4472-9961-46265060C837}"/>
              </a:ext>
            </a:extLst>
          </p:cNvPr>
          <p:cNvSpPr/>
          <p:nvPr/>
        </p:nvSpPr>
        <p:spPr bwMode="gray">
          <a:xfrm>
            <a:off x="469900" y="6545338"/>
            <a:ext cx="2446125" cy="232682"/>
          </a:xfrm>
          <a:prstGeom prst="rect">
            <a:avLst/>
          </a:prstGeom>
          <a:noFill/>
          <a:ln w="19050" algn="ctr">
            <a:noFill/>
            <a:miter lim="800000"/>
            <a:headEnd/>
            <a:tailEnd/>
          </a:ln>
        </p:spPr>
        <p:txBody>
          <a:bodyPr wrap="square" lIns="88900" tIns="88900" rIns="88900" bIns="88900" rtlCol="0" anchor="ctr"/>
          <a:lstStyle/>
          <a:p>
            <a:pPr>
              <a:lnSpc>
                <a:spcPct val="106000"/>
              </a:lnSpc>
            </a:pPr>
            <a:r>
              <a:rPr lang="en-US" sz="1000">
                <a:hlinkClick r:id="rId3" action="ppaction://hlinksldjump"/>
              </a:rPr>
              <a:t>Return to Physical Data Flow slide</a:t>
            </a:r>
            <a:endParaRPr lang="en-US" sz="1000"/>
          </a:p>
        </p:txBody>
      </p:sp>
      <p:graphicFrame>
        <p:nvGraphicFramePr>
          <p:cNvPr id="10" name="Table 9">
            <a:extLst>
              <a:ext uri="{FF2B5EF4-FFF2-40B4-BE49-F238E27FC236}">
                <a16:creationId xmlns:a16="http://schemas.microsoft.com/office/drawing/2014/main" id="{90DC6F58-7368-412C-AC64-C06CB02E3E64}"/>
              </a:ext>
            </a:extLst>
          </p:cNvPr>
          <p:cNvGraphicFramePr>
            <a:graphicFrameLocks noGrp="1"/>
          </p:cNvGraphicFramePr>
          <p:nvPr>
            <p:extLst>
              <p:ext uri="{D42A27DB-BD31-4B8C-83A1-F6EECF244321}">
                <p14:modId xmlns:p14="http://schemas.microsoft.com/office/powerpoint/2010/main" val="3336457832"/>
              </p:ext>
            </p:extLst>
          </p:nvPr>
        </p:nvGraphicFramePr>
        <p:xfrm>
          <a:off x="1692962" y="2837097"/>
          <a:ext cx="8785664" cy="3541401"/>
        </p:xfrm>
        <a:graphic>
          <a:graphicData uri="http://schemas.openxmlformats.org/drawingml/2006/table">
            <a:tbl>
              <a:tblPr firstRow="1" firstCol="1" bandRow="1"/>
              <a:tblGrid>
                <a:gridCol w="2369573">
                  <a:extLst>
                    <a:ext uri="{9D8B030D-6E8A-4147-A177-3AD203B41FA5}">
                      <a16:colId xmlns:a16="http://schemas.microsoft.com/office/drawing/2014/main" val="600596949"/>
                    </a:ext>
                  </a:extLst>
                </a:gridCol>
                <a:gridCol w="6416091">
                  <a:extLst>
                    <a:ext uri="{9D8B030D-6E8A-4147-A177-3AD203B41FA5}">
                      <a16:colId xmlns:a16="http://schemas.microsoft.com/office/drawing/2014/main" val="2587832640"/>
                    </a:ext>
                  </a:extLst>
                </a:gridCol>
              </a:tblGrid>
              <a:tr h="328149">
                <a:tc>
                  <a:txBody>
                    <a:bodyPr/>
                    <a:lstStyle/>
                    <a:p>
                      <a:pPr marL="0" marR="0" algn="ctr">
                        <a:spcBef>
                          <a:spcPts val="0"/>
                        </a:spcBef>
                        <a:spcAft>
                          <a:spcPts val="0"/>
                        </a:spcAft>
                      </a:pPr>
                      <a:r>
                        <a:rPr lang="en-US" sz="1100" b="1">
                          <a:effectLst/>
                          <a:latin typeface="Calibri" panose="020F0502020204030204" pitchFamily="34" charset="0"/>
                          <a:ea typeface="MS Mincho" panose="02020609040205080304" pitchFamily="49" charset="-128"/>
                          <a:cs typeface="Latha" panose="020B0604020202020204" pitchFamily="34" charset="0"/>
                        </a:rPr>
                        <a:t>Symbol in the physical  data flow</a:t>
                      </a:r>
                      <a:endParaRPr lang="en-US" sz="1100">
                        <a:effectLst/>
                        <a:latin typeface="Calibri" panose="020F0502020204030204" pitchFamily="34" charset="0"/>
                        <a:ea typeface="Calibri" panose="020F0502020204030204" pitchFamily="34" charset="0"/>
                        <a:cs typeface="Latha" panose="020B0604020202020204" pitchFamily="34" charset="0"/>
                      </a:endParaRP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38100" cap="flat" cmpd="sng" algn="ctr">
                      <a:solidFill>
                        <a:srgbClr val="5B9BD5"/>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2F2F2"/>
                    </a:solidFill>
                  </a:tcPr>
                </a:tc>
                <a:tc>
                  <a:txBody>
                    <a:bodyPr/>
                    <a:lstStyle/>
                    <a:p>
                      <a:pPr marL="0" marR="0" algn="ctr">
                        <a:spcBef>
                          <a:spcPts val="0"/>
                        </a:spcBef>
                        <a:spcAft>
                          <a:spcPts val="0"/>
                        </a:spcAft>
                      </a:pPr>
                      <a:r>
                        <a:rPr lang="en-US" sz="1100" b="1">
                          <a:solidFill>
                            <a:srgbClr val="000000"/>
                          </a:solidFill>
                          <a:effectLst/>
                          <a:latin typeface="Calibri" panose="020F0502020204030204" pitchFamily="34" charset="0"/>
                          <a:ea typeface="MS Mincho" panose="02020609040205080304" pitchFamily="49" charset="-128"/>
                          <a:cs typeface="Latha" panose="020B0604020202020204" pitchFamily="34" charset="0"/>
                        </a:rPr>
                        <a:t>Description</a:t>
                      </a:r>
                      <a:endParaRPr lang="en-US" sz="1100">
                        <a:effectLst/>
                        <a:latin typeface="Calibri" panose="020F0502020204030204" pitchFamily="34" charset="0"/>
                        <a:ea typeface="Calibri" panose="020F0502020204030204" pitchFamily="34" charset="0"/>
                        <a:cs typeface="Latha" panose="020B0604020202020204" pitchFamily="34" charset="0"/>
                      </a:endParaRP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38100" cap="flat" cmpd="sng" algn="ctr">
                      <a:solidFill>
                        <a:srgbClr val="5B9BD5"/>
                      </a:solidFill>
                      <a:prstDash val="solid"/>
                      <a:round/>
                      <a:headEnd type="none" w="med" len="med"/>
                      <a:tailEnd type="none" w="med" len="med"/>
                    </a:lnT>
                    <a:lnB w="12700" cap="flat" cmpd="sng" algn="ctr">
                      <a:solidFill>
                        <a:srgbClr val="BFBFBF"/>
                      </a:solidFill>
                      <a:prstDash val="solid"/>
                      <a:round/>
                      <a:headEnd type="none" w="med" len="med"/>
                      <a:tailEnd type="none" w="med" len="med"/>
                    </a:lnB>
                    <a:solidFill>
                      <a:srgbClr val="F2F2F2"/>
                    </a:solidFill>
                  </a:tcPr>
                </a:tc>
                <a:extLst>
                  <a:ext uri="{0D108BD9-81ED-4DB2-BD59-A6C34878D82A}">
                    <a16:rowId xmlns:a16="http://schemas.microsoft.com/office/drawing/2014/main" val="4009127568"/>
                  </a:ext>
                </a:extLst>
              </a:tr>
              <a:tr h="507999">
                <a:tc>
                  <a:txBody>
                    <a:bodyPr/>
                    <a:lstStyle/>
                    <a:p>
                      <a:pPr marL="0" marR="0" algn="ctr">
                        <a:spcBef>
                          <a:spcPts val="0"/>
                        </a:spcBef>
                        <a:spcAft>
                          <a:spcPts val="0"/>
                        </a:spcAft>
                      </a:pPr>
                      <a:endParaRPr lang="en-US" sz="1100">
                        <a:effectLst/>
                        <a:latin typeface="Calibri" panose="020F0502020204030204" pitchFamily="34" charset="0"/>
                        <a:ea typeface="MS Mincho" panose="02020609040205080304" pitchFamily="49" charset="-128"/>
                        <a:cs typeface="Latha" panose="020B0604020202020204" pitchFamily="34" charset="0"/>
                      </a:endParaRP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0" marR="0">
                        <a:spcBef>
                          <a:spcPts val="0"/>
                        </a:spcBef>
                        <a:spcAft>
                          <a:spcPts val="0"/>
                        </a:spcAft>
                      </a:pPr>
                      <a:r>
                        <a:rPr lang="en-US" sz="1100">
                          <a:effectLst/>
                          <a:latin typeface="Calibri" panose="020F0502020204030204" pitchFamily="34" charset="0"/>
                          <a:ea typeface="MS Mincho" panose="02020609040205080304" pitchFamily="49" charset="-128"/>
                          <a:cs typeface="Latha" panose="020B0604020202020204" pitchFamily="34" charset="0"/>
                        </a:rPr>
                        <a:t>Files, databases or repositories that hold data over time.  Place the name of the data store (with type of database in parenthesis) between the red lines.  Each data store should have at least one data flow in or out.</a:t>
                      </a:r>
                      <a:endParaRPr lang="en-US" sz="1100">
                        <a:effectLst/>
                        <a:latin typeface="Calibri" panose="020F0502020204030204" pitchFamily="34" charset="0"/>
                        <a:ea typeface="Calibri" panose="020F0502020204030204" pitchFamily="34" charset="0"/>
                        <a:cs typeface="Latha" panose="020B0604020202020204" pitchFamily="34" charset="0"/>
                      </a:endParaRP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2981722426"/>
                  </a:ext>
                </a:extLst>
              </a:tr>
              <a:tr h="1301749">
                <a:tc>
                  <a:txBody>
                    <a:bodyPr/>
                    <a:lstStyle/>
                    <a:p>
                      <a:pPr marL="0" marR="0" algn="ctr">
                        <a:spcBef>
                          <a:spcPts val="0"/>
                        </a:spcBef>
                        <a:spcAft>
                          <a:spcPts val="0"/>
                        </a:spcAft>
                      </a:pPr>
                      <a:endParaRPr lang="en-US" sz="1100">
                        <a:effectLst/>
                        <a:latin typeface="Calibri" panose="020F0502020204030204" pitchFamily="34" charset="0"/>
                        <a:ea typeface="MS Mincho" panose="02020609040205080304" pitchFamily="49" charset="-128"/>
                        <a:cs typeface="Latha" panose="020B0604020202020204" pitchFamily="34" charset="0"/>
                      </a:endParaRP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0" marR="0">
                        <a:spcBef>
                          <a:spcPts val="0"/>
                        </a:spcBef>
                        <a:spcAft>
                          <a:spcPts val="0"/>
                        </a:spcAft>
                      </a:pPr>
                      <a:r>
                        <a:rPr lang="en-US" sz="1100">
                          <a:effectLst/>
                          <a:latin typeface="Calibri" panose="020F0502020204030204" pitchFamily="34" charset="0"/>
                          <a:ea typeface="MS Mincho" panose="02020609040205080304" pitchFamily="49" charset="-128"/>
                          <a:cs typeface="Latha" panose="020B0604020202020204" pitchFamily="34" charset="0"/>
                        </a:rPr>
                        <a:t>This symbol represents any process that changes the data and results in an output.  Examples include ETL, computations, sorting logic, or directing data based upon a ruleset. Describe the process using a short label such as “Submit payment” or “Data Services Job” for example.  Some additional tips:</a:t>
                      </a:r>
                      <a:endParaRPr lang="en-US" sz="1100">
                        <a:effectLst/>
                        <a:latin typeface="Calibri" panose="020F0502020204030204" pitchFamily="34" charset="0"/>
                        <a:ea typeface="Calibri" panose="020F0502020204030204" pitchFamily="34" charset="0"/>
                        <a:cs typeface="Latha" panose="020B0604020202020204" pitchFamily="34" charset="0"/>
                      </a:endParaRPr>
                    </a:p>
                    <a:p>
                      <a:pPr marL="0" marR="0">
                        <a:spcBef>
                          <a:spcPts val="0"/>
                        </a:spcBef>
                        <a:spcAft>
                          <a:spcPts val="0"/>
                        </a:spcAft>
                      </a:pPr>
                      <a:r>
                        <a:rPr lang="en-US" sz="1100">
                          <a:effectLst/>
                          <a:latin typeface="Calibri" panose="020F0502020204030204" pitchFamily="34" charset="0"/>
                          <a:ea typeface="MS Mincho" panose="02020609040205080304" pitchFamily="49" charset="-128"/>
                          <a:cs typeface="Latha" panose="020B0604020202020204" pitchFamily="34" charset="0"/>
                        </a:rPr>
                        <a:t> </a:t>
                      </a:r>
                      <a:endParaRPr lang="en-US" sz="1100">
                        <a:effectLst/>
                        <a:latin typeface="Calibri" panose="020F0502020204030204" pitchFamily="34" charset="0"/>
                        <a:ea typeface="Calibri" panose="020F0502020204030204" pitchFamily="34" charset="0"/>
                        <a:cs typeface="Latha" panose="020B0604020202020204" pitchFamily="34" charset="0"/>
                      </a:endParaRPr>
                    </a:p>
                    <a:p>
                      <a:pPr marL="342900" marR="0" lvl="0" indent="-342900">
                        <a:spcBef>
                          <a:spcPts val="0"/>
                        </a:spcBef>
                        <a:spcAft>
                          <a:spcPts val="0"/>
                        </a:spcAft>
                        <a:buFont typeface="Symbol" panose="05050102010706020507" pitchFamily="18" charset="2"/>
                        <a:buChar char=""/>
                      </a:pPr>
                      <a:r>
                        <a:rPr lang="en-US" sz="1100">
                          <a:effectLst/>
                          <a:latin typeface="Calibri" panose="020F0502020204030204" pitchFamily="34" charset="0"/>
                          <a:ea typeface="MS Mincho" panose="02020609040205080304" pitchFamily="49" charset="-128"/>
                          <a:cs typeface="Latha" panose="020B0604020202020204" pitchFamily="34" charset="0"/>
                        </a:rPr>
                        <a:t>Data stored in a system must go through a process.</a:t>
                      </a:r>
                      <a:endParaRPr lang="en-US" sz="1100">
                        <a:effectLst/>
                        <a:latin typeface="Calibri" panose="020F0502020204030204" pitchFamily="34" charset="0"/>
                        <a:ea typeface="Calibri" panose="020F0502020204030204" pitchFamily="34" charset="0"/>
                        <a:cs typeface="Latha" panose="020B0604020202020204" pitchFamily="34" charset="0"/>
                      </a:endParaRPr>
                    </a:p>
                    <a:p>
                      <a:pPr marL="342900" marR="0" lvl="0" indent="-342900">
                        <a:spcBef>
                          <a:spcPts val="0"/>
                        </a:spcBef>
                        <a:spcAft>
                          <a:spcPts val="0"/>
                        </a:spcAft>
                        <a:buFont typeface="Symbol" panose="05050102010706020507" pitchFamily="18" charset="2"/>
                        <a:buChar char=""/>
                      </a:pPr>
                      <a:r>
                        <a:rPr lang="en-US" sz="1100">
                          <a:effectLst/>
                          <a:latin typeface="Calibri" panose="020F0502020204030204" pitchFamily="34" charset="0"/>
                          <a:ea typeface="MS Mincho" panose="02020609040205080304" pitchFamily="49" charset="-128"/>
                          <a:cs typeface="Latha" panose="020B0604020202020204" pitchFamily="34" charset="0"/>
                        </a:rPr>
                        <a:t>A process should have at least one input and an output.</a:t>
                      </a:r>
                      <a:endParaRPr lang="en-US" sz="1100">
                        <a:effectLst/>
                        <a:latin typeface="Calibri" panose="020F0502020204030204" pitchFamily="34" charset="0"/>
                        <a:ea typeface="Calibri" panose="020F0502020204030204" pitchFamily="34" charset="0"/>
                        <a:cs typeface="Latha" panose="020B0604020202020204" pitchFamily="34" charset="0"/>
                      </a:endParaRPr>
                    </a:p>
                    <a:p>
                      <a:pPr marL="342900" marR="0" lvl="0" indent="-342900">
                        <a:spcBef>
                          <a:spcPts val="0"/>
                        </a:spcBef>
                        <a:spcAft>
                          <a:spcPts val="0"/>
                        </a:spcAft>
                        <a:buFont typeface="Symbol" panose="05050102010706020507" pitchFamily="18" charset="2"/>
                        <a:buChar char=""/>
                      </a:pPr>
                      <a:r>
                        <a:rPr lang="en-US" sz="1100">
                          <a:effectLst/>
                          <a:latin typeface="Calibri" panose="020F0502020204030204" pitchFamily="34" charset="0"/>
                          <a:ea typeface="MS Mincho" panose="02020609040205080304" pitchFamily="49" charset="-128"/>
                          <a:cs typeface="Latha" panose="020B0604020202020204" pitchFamily="34" charset="0"/>
                        </a:rPr>
                        <a:t>All processes in a DFD go to another process, data store or external entity.</a:t>
                      </a:r>
                      <a:endParaRPr lang="en-US" sz="1100">
                        <a:effectLst/>
                        <a:latin typeface="Calibri" panose="020F0502020204030204" pitchFamily="34" charset="0"/>
                        <a:ea typeface="Calibri" panose="020F0502020204030204" pitchFamily="34" charset="0"/>
                        <a:cs typeface="Latha" panose="020B0604020202020204" pitchFamily="34" charset="0"/>
                      </a:endParaRP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539861533"/>
                  </a:ext>
                </a:extLst>
              </a:tr>
              <a:tr h="772583">
                <a:tc>
                  <a:txBody>
                    <a:bodyPr/>
                    <a:lstStyle/>
                    <a:p>
                      <a:pPr marL="0" marR="0" algn="ctr">
                        <a:spcBef>
                          <a:spcPts val="0"/>
                        </a:spcBef>
                        <a:spcAft>
                          <a:spcPts val="0"/>
                        </a:spcAft>
                      </a:pPr>
                      <a:endParaRPr lang="en-US" sz="1100">
                        <a:effectLst/>
                        <a:latin typeface="Calibri" panose="020F0502020204030204" pitchFamily="34" charset="0"/>
                        <a:ea typeface="MS Mincho" panose="02020609040205080304" pitchFamily="49" charset="-128"/>
                        <a:cs typeface="Latha" panose="020B0604020202020204" pitchFamily="34" charset="0"/>
                      </a:endParaRP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0" marR="0">
                        <a:spcBef>
                          <a:spcPts val="0"/>
                        </a:spcBef>
                        <a:spcAft>
                          <a:spcPts val="0"/>
                        </a:spcAft>
                      </a:pPr>
                      <a:r>
                        <a:rPr lang="en-US" sz="1100">
                          <a:effectLst/>
                          <a:latin typeface="Calibri"/>
                          <a:ea typeface="MS Mincho"/>
                          <a:cs typeface="Latha"/>
                        </a:rPr>
                        <a:t>This represents another system that sends or receives data and communicates with the described system.   These can be both sources or destinations for data entering or leaving the system and can represent an outside organization/person or a technical/business system. They are typically drawn on the edges of the diagram with the name of the external entity in the box.</a:t>
                      </a: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1625687686"/>
                  </a:ext>
                </a:extLst>
              </a:tr>
              <a:tr h="630921">
                <a:tc>
                  <a:txBody>
                    <a:bodyPr/>
                    <a:lstStyle/>
                    <a:p>
                      <a:pPr marL="0" marR="0" algn="ctr">
                        <a:spcBef>
                          <a:spcPts val="0"/>
                        </a:spcBef>
                        <a:spcAft>
                          <a:spcPts val="0"/>
                        </a:spcAft>
                      </a:pPr>
                      <a:endParaRPr lang="en-US" sz="1100">
                        <a:effectLst/>
                        <a:latin typeface="Calibri" panose="020F0502020204030204" pitchFamily="34" charset="0"/>
                        <a:ea typeface="MS Mincho" panose="02020609040205080304" pitchFamily="49" charset="-128"/>
                        <a:cs typeface="Latha" panose="020B0604020202020204" pitchFamily="34" charset="0"/>
                      </a:endParaRP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c>
                  <a:txBody>
                    <a:bodyPr/>
                    <a:lstStyle/>
                    <a:p>
                      <a:pPr marL="0" marR="0">
                        <a:spcBef>
                          <a:spcPts val="0"/>
                        </a:spcBef>
                        <a:spcAft>
                          <a:spcPts val="0"/>
                        </a:spcAft>
                      </a:pPr>
                      <a:r>
                        <a:rPr lang="en-US" sz="1100">
                          <a:effectLst/>
                          <a:latin typeface="Calibri" panose="020F0502020204030204" pitchFamily="34" charset="0"/>
                          <a:ea typeface="MS Mincho" panose="02020609040205080304" pitchFamily="49" charset="-128"/>
                          <a:cs typeface="Latha" panose="020B0604020202020204" pitchFamily="34" charset="0"/>
                        </a:rPr>
                        <a:t>This is the actual route that data takes between an external entity, process or data store.  The text on the line always indicates the type, group or description of the data moving in that data movement and should tie back to the data classification slide.</a:t>
                      </a:r>
                      <a:endParaRPr lang="en-US" sz="1100">
                        <a:effectLst/>
                        <a:latin typeface="Calibri" panose="020F0502020204030204" pitchFamily="34" charset="0"/>
                        <a:ea typeface="Calibri" panose="020F0502020204030204" pitchFamily="34" charset="0"/>
                        <a:cs typeface="Latha" panose="020B0604020202020204" pitchFamily="34" charset="0"/>
                      </a:endParaRPr>
                    </a:p>
                  </a:txBody>
                  <a:tcPr marL="68580" marR="68580" marT="0" marB="0" anchor="ctr">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2982547044"/>
                  </a:ext>
                </a:extLst>
              </a:tr>
            </a:tbl>
          </a:graphicData>
        </a:graphic>
      </p:graphicFrame>
      <p:grpSp>
        <p:nvGrpSpPr>
          <p:cNvPr id="3" name="Group 2">
            <a:extLst>
              <a:ext uri="{FF2B5EF4-FFF2-40B4-BE49-F238E27FC236}">
                <a16:creationId xmlns:a16="http://schemas.microsoft.com/office/drawing/2014/main" id="{4BDE8CCF-5DEC-41D9-872C-51C7392E4F58}"/>
              </a:ext>
            </a:extLst>
          </p:cNvPr>
          <p:cNvGrpSpPr/>
          <p:nvPr/>
        </p:nvGrpSpPr>
        <p:grpSpPr>
          <a:xfrm>
            <a:off x="2468775" y="3239038"/>
            <a:ext cx="860425" cy="3149350"/>
            <a:chOff x="2591023" y="3133521"/>
            <a:chExt cx="860425" cy="3149350"/>
          </a:xfrm>
        </p:grpSpPr>
        <p:graphicFrame>
          <p:nvGraphicFramePr>
            <p:cNvPr id="11" name="Object 10">
              <a:extLst>
                <a:ext uri="{FF2B5EF4-FFF2-40B4-BE49-F238E27FC236}">
                  <a16:creationId xmlns:a16="http://schemas.microsoft.com/office/drawing/2014/main" id="{A9AD777D-23BA-4651-92E8-1045597D91FC}"/>
                </a:ext>
              </a:extLst>
            </p:cNvPr>
            <p:cNvGraphicFramePr>
              <a:graphicFrameLocks noChangeAspect="1"/>
            </p:cNvGraphicFramePr>
            <p:nvPr>
              <p:extLst>
                <p:ext uri="{D42A27DB-BD31-4B8C-83A1-F6EECF244321}">
                  <p14:modId xmlns:p14="http://schemas.microsoft.com/office/powerpoint/2010/main" val="3200492424"/>
                </p:ext>
              </p:extLst>
            </p:nvPr>
          </p:nvGraphicFramePr>
          <p:xfrm>
            <a:off x="2641823" y="3133521"/>
            <a:ext cx="715963" cy="373062"/>
          </p:xfrm>
          <a:graphic>
            <a:graphicData uri="http://schemas.openxmlformats.org/presentationml/2006/ole">
              <mc:AlternateContent xmlns:mc="http://schemas.openxmlformats.org/markup-compatibility/2006">
                <mc:Choice xmlns:v="urn:schemas-microsoft-com:vml" Requires="v">
                  <p:oleObj name="Visio" r:id="rId4" imgW="708793" imgH="365813" progId="Visio.Drawing.15">
                    <p:embed/>
                  </p:oleObj>
                </mc:Choice>
                <mc:Fallback>
                  <p:oleObj name="Visio" r:id="rId4" imgW="708793" imgH="365813" progId="Visio.Drawing.15">
                    <p:embed/>
                    <p:pic>
                      <p:nvPicPr>
                        <p:cNvPr id="11" name="Object 10">
                          <a:extLst>
                            <a:ext uri="{FF2B5EF4-FFF2-40B4-BE49-F238E27FC236}">
                              <a16:creationId xmlns:a16="http://schemas.microsoft.com/office/drawing/2014/main" id="{A9AD777D-23BA-4651-92E8-1045597D91F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41823" y="3133521"/>
                          <a:ext cx="715963" cy="373062"/>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12" name="Object 11">
              <a:extLst>
                <a:ext uri="{FF2B5EF4-FFF2-40B4-BE49-F238E27FC236}">
                  <a16:creationId xmlns:a16="http://schemas.microsoft.com/office/drawing/2014/main" id="{A7CE1A08-6303-452E-971B-35281A5BC3B0}"/>
                </a:ext>
              </a:extLst>
            </p:cNvPr>
            <p:cNvGraphicFramePr>
              <a:graphicFrameLocks noChangeAspect="1"/>
            </p:cNvGraphicFramePr>
            <p:nvPr>
              <p:extLst>
                <p:ext uri="{D42A27DB-BD31-4B8C-83A1-F6EECF244321}">
                  <p14:modId xmlns:p14="http://schemas.microsoft.com/office/powerpoint/2010/main" val="2080183886"/>
                </p:ext>
              </p:extLst>
            </p:nvPr>
          </p:nvGraphicFramePr>
          <p:xfrm>
            <a:off x="2751393" y="4007699"/>
            <a:ext cx="511175" cy="511175"/>
          </p:xfrm>
          <a:graphic>
            <a:graphicData uri="http://schemas.openxmlformats.org/presentationml/2006/ole">
              <mc:AlternateContent xmlns:mc="http://schemas.openxmlformats.org/markup-compatibility/2006">
                <mc:Choice xmlns:v="urn:schemas-microsoft-com:vml" Requires="v">
                  <p:oleObj name="Visio" r:id="rId6" imgW="525558" imgH="525648" progId="Visio.Drawing.15">
                    <p:embed/>
                  </p:oleObj>
                </mc:Choice>
                <mc:Fallback>
                  <p:oleObj name="Visio" r:id="rId6" imgW="525558" imgH="525648" progId="Visio.Drawing.15">
                    <p:embed/>
                    <p:pic>
                      <p:nvPicPr>
                        <p:cNvPr id="12" name="Object 11">
                          <a:extLst>
                            <a:ext uri="{FF2B5EF4-FFF2-40B4-BE49-F238E27FC236}">
                              <a16:creationId xmlns:a16="http://schemas.microsoft.com/office/drawing/2014/main" id="{A7CE1A08-6303-452E-971B-35281A5BC3B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751393" y="4007699"/>
                          <a:ext cx="511175" cy="5111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13" name="Object 12">
              <a:extLst>
                <a:ext uri="{FF2B5EF4-FFF2-40B4-BE49-F238E27FC236}">
                  <a16:creationId xmlns:a16="http://schemas.microsoft.com/office/drawing/2014/main" id="{EDA3828B-785B-448B-84C3-51AF2DEA9AB2}"/>
                </a:ext>
              </a:extLst>
            </p:cNvPr>
            <p:cNvGraphicFramePr>
              <a:graphicFrameLocks noChangeAspect="1"/>
            </p:cNvGraphicFramePr>
            <p:nvPr>
              <p:extLst>
                <p:ext uri="{D42A27DB-BD31-4B8C-83A1-F6EECF244321}">
                  <p14:modId xmlns:p14="http://schemas.microsoft.com/office/powerpoint/2010/main" val="3023112703"/>
                </p:ext>
              </p:extLst>
            </p:nvPr>
          </p:nvGraphicFramePr>
          <p:xfrm>
            <a:off x="2591023" y="5077679"/>
            <a:ext cx="822325" cy="373062"/>
          </p:xfrm>
          <a:graphic>
            <a:graphicData uri="http://schemas.openxmlformats.org/presentationml/2006/ole">
              <mc:AlternateContent xmlns:mc="http://schemas.openxmlformats.org/markup-compatibility/2006">
                <mc:Choice xmlns:v="urn:schemas-microsoft-com:vml" Requires="v">
                  <p:oleObj name="Visio" r:id="rId8" imgW="822901" imgH="365813" progId="Visio.Drawing.15">
                    <p:embed/>
                  </p:oleObj>
                </mc:Choice>
                <mc:Fallback>
                  <p:oleObj name="Visio" r:id="rId8" imgW="822901" imgH="365813" progId="Visio.Drawing.15">
                    <p:embed/>
                    <p:pic>
                      <p:nvPicPr>
                        <p:cNvPr id="13" name="Object 12">
                          <a:extLst>
                            <a:ext uri="{FF2B5EF4-FFF2-40B4-BE49-F238E27FC236}">
                              <a16:creationId xmlns:a16="http://schemas.microsoft.com/office/drawing/2014/main" id="{EDA3828B-785B-448B-84C3-51AF2DEA9AB2}"/>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591023" y="5077679"/>
                          <a:ext cx="822325" cy="373062"/>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14" name="Object 13">
              <a:extLst>
                <a:ext uri="{FF2B5EF4-FFF2-40B4-BE49-F238E27FC236}">
                  <a16:creationId xmlns:a16="http://schemas.microsoft.com/office/drawing/2014/main" id="{D55D437B-EFDF-42A6-AA0F-213ADFD30A12}"/>
                </a:ext>
              </a:extLst>
            </p:cNvPr>
            <p:cNvGraphicFramePr>
              <a:graphicFrameLocks noChangeAspect="1"/>
            </p:cNvGraphicFramePr>
            <p:nvPr>
              <p:extLst>
                <p:ext uri="{D42A27DB-BD31-4B8C-83A1-F6EECF244321}">
                  <p14:modId xmlns:p14="http://schemas.microsoft.com/office/powerpoint/2010/main" val="1898022708"/>
                </p:ext>
              </p:extLst>
            </p:nvPr>
          </p:nvGraphicFramePr>
          <p:xfrm>
            <a:off x="2591023" y="5703434"/>
            <a:ext cx="860425" cy="579437"/>
          </p:xfrm>
          <a:graphic>
            <a:graphicData uri="http://schemas.openxmlformats.org/presentationml/2006/ole">
              <mc:AlternateContent xmlns:mc="http://schemas.openxmlformats.org/markup-compatibility/2006">
                <mc:Choice xmlns:v="urn:schemas-microsoft-com:vml" Requires="v">
                  <p:oleObj name="Visio" r:id="rId10" imgW="861252" imgH="578926" progId="Visio.Drawing.15">
                    <p:embed/>
                  </p:oleObj>
                </mc:Choice>
                <mc:Fallback>
                  <p:oleObj name="Visio" r:id="rId10" imgW="861252" imgH="578926" progId="Visio.Drawing.15">
                    <p:embed/>
                    <p:pic>
                      <p:nvPicPr>
                        <p:cNvPr id="14" name="Object 13">
                          <a:extLst>
                            <a:ext uri="{FF2B5EF4-FFF2-40B4-BE49-F238E27FC236}">
                              <a16:creationId xmlns:a16="http://schemas.microsoft.com/office/drawing/2014/main" id="{D55D437B-EFDF-42A6-AA0F-213ADFD30A12}"/>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591023" y="5703434"/>
                          <a:ext cx="860425" cy="57943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15" name="Rectangle 14">
            <a:extLst>
              <a:ext uri="{FF2B5EF4-FFF2-40B4-BE49-F238E27FC236}">
                <a16:creationId xmlns:a16="http://schemas.microsoft.com/office/drawing/2014/main" id="{43A29FB5-E53D-4898-927B-CD5B910EF73C}"/>
              </a:ext>
            </a:extLst>
          </p:cNvPr>
          <p:cNvSpPr/>
          <p:nvPr/>
        </p:nvSpPr>
        <p:spPr>
          <a:xfrm>
            <a:off x="411162" y="895043"/>
            <a:ext cx="10901817" cy="1785104"/>
          </a:xfrm>
          <a:prstGeom prst="rect">
            <a:avLst/>
          </a:prstGeom>
        </p:spPr>
        <p:txBody>
          <a:bodyPr wrap="square" lIns="91440" tIns="45720" rIns="91440" bIns="45720" anchor="t">
            <a:spAutoFit/>
          </a:bodyPr>
          <a:lstStyle/>
          <a:p>
            <a:r>
              <a:rPr lang="en-US" sz="1000">
                <a:ea typeface="Calibri" panose="020F0502020204030204" pitchFamily="34" charset="0"/>
                <a:cs typeface="Calibri"/>
              </a:rPr>
              <a:t>The Physical Data Flow Diagram provides a visual representation of </a:t>
            </a:r>
            <a:r>
              <a:rPr lang="en-US" sz="1000" b="1">
                <a:ea typeface="Calibri" panose="020F0502020204030204" pitchFamily="34" charset="0"/>
                <a:cs typeface="Calibri"/>
              </a:rPr>
              <a:t>how</a:t>
            </a:r>
            <a:r>
              <a:rPr lang="en-US" sz="1000">
                <a:ea typeface="Calibri" panose="020F0502020204030204" pitchFamily="34" charset="0"/>
                <a:cs typeface="Calibri"/>
              </a:rPr>
              <a:t> Deloitte and/or Client data moves within a system</a:t>
            </a:r>
            <a:r>
              <a:rPr lang="en-US" sz="1000">
                <a:ea typeface="Calibri" panose="020F0502020204030204" pitchFamily="34" charset="0"/>
                <a:cs typeface="Latha"/>
              </a:rPr>
              <a:t>.  It uses symbols, as defined below, to show data inputs, outputs, storage points and the routes between each destination.  A few notes:</a:t>
            </a:r>
          </a:p>
          <a:p>
            <a:endParaRPr lang="en-US" sz="1000">
              <a:ea typeface="Calibri" panose="020F0502020204030204" pitchFamily="34" charset="0"/>
              <a:cs typeface="Latha" panose="020B0604020202020204" pitchFamily="34" charset="0"/>
            </a:endParaRPr>
          </a:p>
          <a:p>
            <a:pPr marL="171450" indent="-171450">
              <a:buFont typeface="Arial" panose="020B0604020202020204" pitchFamily="34" charset="0"/>
              <a:buChar char="•"/>
            </a:pPr>
            <a:r>
              <a:rPr lang="en-US" sz="1000" b="1">
                <a:ea typeface="Verdana"/>
                <a:cs typeface="Verdana"/>
              </a:rPr>
              <a:t>Physical Data Flow vs Logical Data Flow or Workflow:</a:t>
            </a:r>
            <a:r>
              <a:rPr lang="en-US" sz="1000">
                <a:ea typeface="Verdana"/>
                <a:cs typeface="Verdana"/>
              </a:rPr>
              <a:t> This diagram should show movement of Deloitte data through the system, as opposed to a logical data flow or workflow which focus on business activities and steps.  While valuable as well, those belong in the Detailed Architecture Document.</a:t>
            </a:r>
          </a:p>
          <a:p>
            <a:pPr marL="171450" indent="-171450">
              <a:buFont typeface="Arial" panose="020B0604020202020204" pitchFamily="34" charset="0"/>
              <a:buChar char="•"/>
            </a:pPr>
            <a:endParaRPr lang="en-US" sz="1000" b="1">
              <a:ea typeface="Calibri" panose="020F0502020204030204" pitchFamily="34" charset="0"/>
              <a:cs typeface="Latha"/>
            </a:endParaRPr>
          </a:p>
          <a:p>
            <a:pPr marL="171450" indent="-171450">
              <a:buFont typeface="Arial" panose="020B0604020202020204" pitchFamily="34" charset="0"/>
              <a:buChar char="•"/>
            </a:pPr>
            <a:r>
              <a:rPr lang="en-US" sz="1000" b="1">
                <a:ea typeface="Calibri" panose="020F0502020204030204" pitchFamily="34" charset="0"/>
                <a:cs typeface="Latha"/>
              </a:rPr>
              <a:t>Data from Data Classification should be represented: </a:t>
            </a:r>
            <a:r>
              <a:rPr lang="en-US" sz="1000">
                <a:ea typeface="Calibri" panose="020F0502020204030204" pitchFamily="34" charset="0"/>
                <a:cs typeface="Latha"/>
              </a:rPr>
              <a:t>This diagram should align with and match the data listed in the data classification slide.</a:t>
            </a:r>
            <a:endParaRPr lang="en-US">
              <a:ea typeface="Verdana"/>
              <a:cs typeface="Verdana"/>
            </a:endParaRPr>
          </a:p>
          <a:p>
            <a:pPr marL="171450" indent="-171450">
              <a:buFont typeface="Arial" panose="020B0604020202020204" pitchFamily="34" charset="0"/>
              <a:buChar char="•"/>
            </a:pPr>
            <a:endParaRPr lang="en-US" sz="1000" b="1">
              <a:ea typeface="Calibri" panose="020F0502020204030204" pitchFamily="34" charset="0"/>
              <a:cs typeface="Latha"/>
            </a:endParaRPr>
          </a:p>
          <a:p>
            <a:pPr marL="171450" indent="-171450">
              <a:buFont typeface="Arial" panose="020B0604020202020204" pitchFamily="34" charset="0"/>
              <a:buChar char="•"/>
            </a:pPr>
            <a:r>
              <a:rPr lang="en-US" sz="1000" b="1">
                <a:ea typeface="Calibri" panose="020F0502020204030204" pitchFamily="34" charset="0"/>
                <a:cs typeface="Latha"/>
              </a:rPr>
              <a:t>Minimum number of diagrams: </a:t>
            </a:r>
            <a:r>
              <a:rPr lang="en-US" sz="1000">
                <a:ea typeface="Calibri" panose="020F0502020204030204" pitchFamily="34" charset="0"/>
                <a:cs typeface="Latha"/>
              </a:rPr>
              <a:t>In some cases, more than one slide/diagram may be needed but a single diagram is preferred, if possible.</a:t>
            </a:r>
            <a:endParaRPr lang="en-US"/>
          </a:p>
          <a:p>
            <a:pPr marL="171450" indent="-171450">
              <a:buFont typeface="Arial" panose="020B0604020202020204" pitchFamily="34" charset="0"/>
              <a:buChar char="•"/>
            </a:pPr>
            <a:endParaRPr lang="en-US" sz="1000" b="1">
              <a:ea typeface="Verdana"/>
              <a:cs typeface="Verdana"/>
            </a:endParaRPr>
          </a:p>
          <a:p>
            <a:pPr marL="171450" indent="-171450">
              <a:buFont typeface="Arial" panose="020B0604020202020204" pitchFamily="34" charset="0"/>
              <a:buChar char="•"/>
            </a:pPr>
            <a:r>
              <a:rPr lang="en-US" sz="1000" b="1"/>
              <a:t>Legend: </a:t>
            </a:r>
            <a:r>
              <a:rPr lang="en-US" sz="1000"/>
              <a:t>Please be sure to include the legend.</a:t>
            </a:r>
            <a:endParaRPr lang="en-US" sz="1000">
              <a:ea typeface="Calibri" panose="020F0502020204030204" pitchFamily="34" charset="0"/>
              <a:cs typeface="Latha" panose="020B0604020202020204" pitchFamily="34" charset="0"/>
            </a:endParaRPr>
          </a:p>
        </p:txBody>
      </p:sp>
    </p:spTree>
    <p:extLst>
      <p:ext uri="{BB962C8B-B14F-4D97-AF65-F5344CB8AC3E}">
        <p14:creationId xmlns:p14="http://schemas.microsoft.com/office/powerpoint/2010/main" val="2474400699"/>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t>Guidance for Data Classification Slide</a:t>
            </a:r>
          </a:p>
        </p:txBody>
      </p:sp>
      <p:graphicFrame>
        <p:nvGraphicFramePr>
          <p:cNvPr id="3" name="Content Placeholder 6"/>
          <p:cNvGraphicFramePr>
            <a:graphicFrameLocks/>
          </p:cNvGraphicFramePr>
          <p:nvPr>
            <p:extLst>
              <p:ext uri="{D42A27DB-BD31-4B8C-83A1-F6EECF244321}">
                <p14:modId xmlns:p14="http://schemas.microsoft.com/office/powerpoint/2010/main" val="242058884"/>
              </p:ext>
            </p:extLst>
          </p:nvPr>
        </p:nvGraphicFramePr>
        <p:xfrm>
          <a:off x="469900" y="1101087"/>
          <a:ext cx="10595576" cy="5281803"/>
        </p:xfrm>
        <a:graphic>
          <a:graphicData uri="http://schemas.openxmlformats.org/drawingml/2006/table">
            <a:tbl>
              <a:tblPr firstRow="1" bandRow="1">
                <a:tableStyleId>{5C22544A-7EE6-4342-B048-85BDC9FD1C3A}</a:tableStyleId>
              </a:tblPr>
              <a:tblGrid>
                <a:gridCol w="10595576">
                  <a:extLst>
                    <a:ext uri="{9D8B030D-6E8A-4147-A177-3AD203B41FA5}">
                      <a16:colId xmlns:a16="http://schemas.microsoft.com/office/drawing/2014/main" val="20000"/>
                    </a:ext>
                  </a:extLst>
                </a:gridCol>
              </a:tblGrid>
              <a:tr h="4319581">
                <a:tc>
                  <a:txBody>
                    <a:bodyPr/>
                    <a:lstStyle/>
                    <a:p>
                      <a:pPr marL="171450" indent="-171450">
                        <a:lnSpc>
                          <a:spcPct val="100000"/>
                        </a:lnSpc>
                        <a:spcBef>
                          <a:spcPts val="600"/>
                        </a:spcBef>
                        <a:buFont typeface="Arial" panose="020B0604020202020204" pitchFamily="34" charset="0"/>
                        <a:buChar char="•"/>
                      </a:pPr>
                      <a:endParaRPr lang="en-US" sz="1200" b="0" i="1" u="sng">
                        <a:solidFill>
                          <a:schemeClr val="tx1"/>
                        </a:solidFill>
                      </a:endParaRPr>
                    </a:p>
                    <a:p>
                      <a:pPr marL="0" indent="0">
                        <a:lnSpc>
                          <a:spcPct val="100000"/>
                        </a:lnSpc>
                        <a:spcBef>
                          <a:spcPts val="600"/>
                        </a:spcBef>
                        <a:buFont typeface="Arial" panose="020B0604020202020204" pitchFamily="34" charset="0"/>
                        <a:buNone/>
                      </a:pPr>
                      <a:r>
                        <a:rPr lang="en-US" sz="1200" b="1" i="1" u="none">
                          <a:solidFill>
                            <a:srgbClr val="43B02A"/>
                          </a:solidFill>
                        </a:rPr>
                        <a:t>Note:  </a:t>
                      </a:r>
                      <a:r>
                        <a:rPr lang="en-US" sz="1200" b="0" i="1">
                          <a:solidFill>
                            <a:schemeClr val="tx1"/>
                          </a:solidFill>
                        </a:rPr>
                        <a:t>All data used or created by the application should be classified.</a:t>
                      </a:r>
                    </a:p>
                    <a:p>
                      <a:pPr marL="171450" indent="-171450">
                        <a:lnSpc>
                          <a:spcPct val="100000"/>
                        </a:lnSpc>
                        <a:spcBef>
                          <a:spcPts val="600"/>
                        </a:spcBef>
                        <a:buFont typeface="Arial" panose="020B0604020202020204" pitchFamily="34" charset="0"/>
                        <a:buChar char="•"/>
                      </a:pPr>
                      <a:endParaRPr lang="en-US" sz="1200" b="1">
                        <a:solidFill>
                          <a:schemeClr val="tx1"/>
                        </a:solidFill>
                      </a:endParaRPr>
                    </a:p>
                    <a:p>
                      <a:pPr marL="0" indent="0">
                        <a:lnSpc>
                          <a:spcPct val="100000"/>
                        </a:lnSpc>
                        <a:spcBef>
                          <a:spcPts val="600"/>
                        </a:spcBef>
                        <a:buFont typeface="Arial" panose="020B0604020202020204" pitchFamily="34" charset="0"/>
                        <a:buNone/>
                      </a:pPr>
                      <a:r>
                        <a:rPr lang="en-US" sz="1200" b="1">
                          <a:solidFill>
                            <a:srgbClr val="43B02A"/>
                          </a:solidFill>
                        </a:rPr>
                        <a:t>“Data” column:</a:t>
                      </a:r>
                      <a:r>
                        <a:rPr lang="en-US" sz="1200" b="1">
                          <a:solidFill>
                            <a:schemeClr val="tx1"/>
                          </a:solidFill>
                        </a:rPr>
                        <a:t> </a:t>
                      </a:r>
                      <a:r>
                        <a:rPr lang="en-US" sz="1200" b="0">
                          <a:solidFill>
                            <a:schemeClr val="tx1"/>
                          </a:solidFill>
                        </a:rPr>
                        <a:t> Indicate the data domain and the nature of the data.</a:t>
                      </a:r>
                    </a:p>
                    <a:p>
                      <a:pPr marL="171450" indent="-171450">
                        <a:lnSpc>
                          <a:spcPct val="100000"/>
                        </a:lnSpc>
                        <a:spcBef>
                          <a:spcPts val="600"/>
                        </a:spcBef>
                        <a:buFont typeface="Arial" panose="020B0604020202020204" pitchFamily="34" charset="0"/>
                        <a:buChar char="•"/>
                      </a:pPr>
                      <a:endParaRPr lang="en-US" sz="1200" b="1">
                        <a:solidFill>
                          <a:schemeClr val="tx1"/>
                        </a:solidFill>
                      </a:endParaRPr>
                    </a:p>
                    <a:p>
                      <a:pPr marL="0" indent="0">
                        <a:lnSpc>
                          <a:spcPct val="100000"/>
                        </a:lnSpc>
                        <a:spcBef>
                          <a:spcPts val="600"/>
                        </a:spcBef>
                        <a:buFont typeface="Arial" panose="020B0604020202020204" pitchFamily="34" charset="0"/>
                        <a:buNone/>
                      </a:pPr>
                      <a:r>
                        <a:rPr lang="en-US" sz="1200" b="1">
                          <a:solidFill>
                            <a:srgbClr val="43B02A"/>
                          </a:solidFill>
                        </a:rPr>
                        <a:t>“Retention/Purge Approach” column:  </a:t>
                      </a:r>
                      <a:r>
                        <a:rPr lang="en-US" sz="1200" b="0">
                          <a:solidFill>
                            <a:schemeClr val="tx1"/>
                          </a:solidFill>
                        </a:rPr>
                        <a:t>Indicate the architected data retention and purge approach, including the aging of data to be purged.</a:t>
                      </a:r>
                    </a:p>
                    <a:p>
                      <a:pPr marL="781035" lvl="1" indent="-171450">
                        <a:lnSpc>
                          <a:spcPct val="100000"/>
                        </a:lnSpc>
                        <a:spcBef>
                          <a:spcPts val="600"/>
                        </a:spcBef>
                        <a:buFont typeface="Arial" panose="020B0604020202020204" pitchFamily="34" charset="0"/>
                        <a:buChar char="•"/>
                      </a:pPr>
                      <a:r>
                        <a:rPr lang="en-US" sz="1200" b="0" i="1" u="sng">
                          <a:solidFill>
                            <a:schemeClr val="tx1"/>
                          </a:solidFill>
                        </a:rPr>
                        <a:t>Note</a:t>
                      </a:r>
                      <a:r>
                        <a:rPr lang="en-US" sz="1200" b="0" i="1">
                          <a:solidFill>
                            <a:schemeClr val="tx1"/>
                          </a:solidFill>
                        </a:rPr>
                        <a:t>:  The business owners of the data are responsible to provide data retention requirements.  Such guidance should be provided for the retention and destruction of data in compliance with APR 601 (Records Retention Policies):</a:t>
                      </a:r>
                    </a:p>
                    <a:p>
                      <a:pPr marL="1219170" lvl="2" indent="0">
                        <a:lnSpc>
                          <a:spcPct val="100000"/>
                        </a:lnSpc>
                        <a:spcBef>
                          <a:spcPts val="600"/>
                        </a:spcBef>
                        <a:buFont typeface="Arial" panose="020B0604020202020204" pitchFamily="34" charset="0"/>
                        <a:buNone/>
                      </a:pPr>
                      <a:r>
                        <a:rPr lang="en-US" sz="1200" b="0" i="1">
                          <a:solidFill>
                            <a:schemeClr val="tx1"/>
                          </a:solidFill>
                          <a:hlinkClick r:id="rId3"/>
                        </a:rPr>
                        <a:t>https://deloittenet.deloitte.com/About/Policies/Admin/Pages/APR-601_Records-Retention-Policies.aspx</a:t>
                      </a:r>
                      <a:r>
                        <a:rPr lang="en-US" sz="1200" b="0" i="1">
                          <a:solidFill>
                            <a:schemeClr val="tx1"/>
                          </a:solidFill>
                        </a:rPr>
                        <a:t> </a:t>
                      </a:r>
                    </a:p>
                    <a:p>
                      <a:pPr marL="781035" lvl="1" indent="-171450">
                        <a:lnSpc>
                          <a:spcPct val="100000"/>
                        </a:lnSpc>
                        <a:spcBef>
                          <a:spcPts val="600"/>
                        </a:spcBef>
                        <a:buFont typeface="Arial" panose="020B0604020202020204" pitchFamily="34" charset="0"/>
                        <a:buChar char="•"/>
                      </a:pPr>
                      <a:r>
                        <a:rPr lang="en-US" sz="1200" b="0" u="sng">
                          <a:solidFill>
                            <a:schemeClr val="tx1"/>
                          </a:solidFill>
                        </a:rPr>
                        <a:t>Examples</a:t>
                      </a:r>
                      <a:r>
                        <a:rPr lang="en-US" sz="1200" b="0">
                          <a:solidFill>
                            <a:schemeClr val="tx1"/>
                          </a:solidFill>
                        </a:rPr>
                        <a:t>:</a:t>
                      </a:r>
                    </a:p>
                    <a:p>
                      <a:pPr marL="1390620" lvl="2" indent="-171450">
                        <a:lnSpc>
                          <a:spcPct val="100000"/>
                        </a:lnSpc>
                        <a:spcBef>
                          <a:spcPts val="600"/>
                        </a:spcBef>
                        <a:buFont typeface="Arial" panose="020B0604020202020204" pitchFamily="34" charset="0"/>
                        <a:buChar char="•"/>
                      </a:pPr>
                      <a:r>
                        <a:rPr lang="en-US" sz="1200" b="0">
                          <a:solidFill>
                            <a:schemeClr val="tx1"/>
                          </a:solidFill>
                        </a:rPr>
                        <a:t>Not retained</a:t>
                      </a:r>
                    </a:p>
                    <a:p>
                      <a:pPr marL="1390620" lvl="2" indent="-171450">
                        <a:lnSpc>
                          <a:spcPct val="100000"/>
                        </a:lnSpc>
                        <a:spcBef>
                          <a:spcPts val="600"/>
                        </a:spcBef>
                        <a:buFont typeface="Arial" panose="020B0604020202020204" pitchFamily="34" charset="0"/>
                        <a:buChar char="•"/>
                      </a:pPr>
                      <a:r>
                        <a:rPr lang="en-US" sz="1200" b="0">
                          <a:solidFill>
                            <a:schemeClr val="tx1"/>
                          </a:solidFill>
                        </a:rPr>
                        <a:t>Refreshed weekly</a:t>
                      </a:r>
                    </a:p>
                    <a:p>
                      <a:pPr marL="1390620" lvl="2" indent="-171450">
                        <a:lnSpc>
                          <a:spcPct val="100000"/>
                        </a:lnSpc>
                        <a:spcBef>
                          <a:spcPts val="600"/>
                        </a:spcBef>
                        <a:buFont typeface="Arial" panose="020B0604020202020204" pitchFamily="34" charset="0"/>
                        <a:buChar char="•"/>
                      </a:pPr>
                      <a:r>
                        <a:rPr lang="en-US" sz="1200" b="0">
                          <a:solidFill>
                            <a:schemeClr val="tx1"/>
                          </a:solidFill>
                        </a:rPr>
                        <a:t>12 months, purged via automated job</a:t>
                      </a:r>
                    </a:p>
                    <a:p>
                      <a:pPr marL="1390620" lvl="2" indent="-171450">
                        <a:lnSpc>
                          <a:spcPct val="100000"/>
                        </a:lnSpc>
                        <a:spcBef>
                          <a:spcPts val="600"/>
                        </a:spcBef>
                        <a:buFont typeface="Arial" panose="020B0604020202020204" pitchFamily="34" charset="0"/>
                        <a:buChar char="•"/>
                      </a:pPr>
                      <a:r>
                        <a:rPr lang="en-US" sz="1200" b="0">
                          <a:solidFill>
                            <a:schemeClr val="tx1"/>
                          </a:solidFill>
                        </a:rPr>
                        <a:t>Archived in </a:t>
                      </a:r>
                      <a:r>
                        <a:rPr lang="en-US" sz="1200" b="0" err="1">
                          <a:solidFill>
                            <a:schemeClr val="tx1"/>
                          </a:solidFill>
                        </a:rPr>
                        <a:t>eDRMS</a:t>
                      </a:r>
                      <a:r>
                        <a:rPr lang="en-US" sz="1200" b="0">
                          <a:solidFill>
                            <a:schemeClr val="tx1"/>
                          </a:solidFill>
                        </a:rPr>
                        <a:t> after 12 months; manually purged after 7 years</a:t>
                      </a:r>
                    </a:p>
                    <a:p>
                      <a:pPr marL="1390620" lvl="2" indent="-171450">
                        <a:lnSpc>
                          <a:spcPct val="100000"/>
                        </a:lnSpc>
                        <a:spcBef>
                          <a:spcPts val="600"/>
                        </a:spcBef>
                        <a:buFont typeface="Arial" panose="020B0604020202020204" pitchFamily="34" charset="0"/>
                        <a:buChar char="•"/>
                      </a:pPr>
                      <a:r>
                        <a:rPr lang="en-US" sz="1200" b="0">
                          <a:solidFill>
                            <a:schemeClr val="tx1"/>
                          </a:solidFill>
                        </a:rPr>
                        <a:t>1 year after engagement is closed, purged via automated job</a:t>
                      </a:r>
                    </a:p>
                    <a:p>
                      <a:pPr marL="1390620" lvl="2" indent="-171450">
                        <a:lnSpc>
                          <a:spcPct val="100000"/>
                        </a:lnSpc>
                        <a:spcBef>
                          <a:spcPts val="600"/>
                        </a:spcBef>
                        <a:buFont typeface="Arial" panose="020B0604020202020204" pitchFamily="34" charset="0"/>
                        <a:buChar char="•"/>
                      </a:pPr>
                      <a:r>
                        <a:rPr lang="en-US" sz="1200" b="0">
                          <a:solidFill>
                            <a:schemeClr val="tx1"/>
                          </a:solidFill>
                        </a:rPr>
                        <a:t>Flagged after 1 year then manually purged after administrative review</a:t>
                      </a:r>
                    </a:p>
                    <a:p>
                      <a:pPr marL="1390620" lvl="2" indent="-171450">
                        <a:lnSpc>
                          <a:spcPct val="100000"/>
                        </a:lnSpc>
                        <a:spcBef>
                          <a:spcPts val="600"/>
                        </a:spcBef>
                        <a:buFont typeface="Arial" panose="020B0604020202020204" pitchFamily="34" charset="0"/>
                        <a:buChar char="•"/>
                      </a:pPr>
                      <a:r>
                        <a:rPr lang="en-US" sz="1200" b="0">
                          <a:solidFill>
                            <a:schemeClr val="tx1"/>
                          </a:solidFill>
                        </a:rPr>
                        <a:t>7 years, purge process TBD</a:t>
                      </a:r>
                    </a:p>
                    <a:p>
                      <a:pPr marL="1390620" lvl="2" indent="-171450">
                        <a:lnSpc>
                          <a:spcPct val="100000"/>
                        </a:lnSpc>
                        <a:spcBef>
                          <a:spcPts val="600"/>
                        </a:spcBef>
                        <a:buFont typeface="Arial" panose="020B0604020202020204" pitchFamily="34" charset="0"/>
                        <a:buChar char="•"/>
                      </a:pPr>
                      <a:r>
                        <a:rPr lang="en-US" sz="1200" b="0">
                          <a:solidFill>
                            <a:schemeClr val="tx1"/>
                          </a:solidFill>
                        </a:rPr>
                        <a:t>Permanent</a:t>
                      </a:r>
                    </a:p>
                    <a:p>
                      <a:pPr marL="0" lvl="0" indent="0">
                        <a:lnSpc>
                          <a:spcPct val="100000"/>
                        </a:lnSpc>
                        <a:spcBef>
                          <a:spcPts val="600"/>
                        </a:spcBef>
                        <a:buFont typeface="Arial" panose="020B0604020202020204" pitchFamily="34" charset="0"/>
                        <a:buNone/>
                      </a:pPr>
                      <a:endParaRPr lang="en-US" sz="1200" b="0">
                        <a:solidFill>
                          <a:schemeClr val="tx1"/>
                        </a:solidFill>
                      </a:endParaRPr>
                    </a:p>
                    <a:p>
                      <a:pPr marL="0" indent="0">
                        <a:lnSpc>
                          <a:spcPct val="150000"/>
                        </a:lnSpc>
                        <a:buFont typeface="Arial" panose="020B0604020202020204" pitchFamily="34" charset="0"/>
                        <a:buNone/>
                      </a:pPr>
                      <a:endParaRPr lang="en-US" sz="1200" b="0">
                        <a:solidFill>
                          <a:schemeClr val="tx1"/>
                        </a:solidFill>
                      </a:endParaRPr>
                    </a:p>
                  </a:txBody>
                  <a:tcPr marL="122008" marR="122008">
                    <a:lnL w="12700" cmpd="sng">
                      <a:noFill/>
                    </a:lnL>
                    <a:lnR w="12700" cmpd="sng">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4" name="Rectangle 3">
            <a:extLst>
              <a:ext uri="{FF2B5EF4-FFF2-40B4-BE49-F238E27FC236}">
                <a16:creationId xmlns:a16="http://schemas.microsoft.com/office/drawing/2014/main" id="{B46D5846-74F0-4472-9961-46265060C837}"/>
              </a:ext>
            </a:extLst>
          </p:cNvPr>
          <p:cNvSpPr/>
          <p:nvPr/>
        </p:nvSpPr>
        <p:spPr bwMode="gray">
          <a:xfrm>
            <a:off x="469900" y="6545338"/>
            <a:ext cx="2446125" cy="232682"/>
          </a:xfrm>
          <a:prstGeom prst="rect">
            <a:avLst/>
          </a:prstGeom>
          <a:noFill/>
          <a:ln w="19050" algn="ctr">
            <a:noFill/>
            <a:miter lim="800000"/>
            <a:headEnd/>
            <a:tailEnd/>
          </a:ln>
        </p:spPr>
        <p:txBody>
          <a:bodyPr wrap="square" lIns="88900" tIns="88900" rIns="88900" bIns="88900" rtlCol="0" anchor="ctr"/>
          <a:lstStyle/>
          <a:p>
            <a:pPr>
              <a:lnSpc>
                <a:spcPct val="106000"/>
              </a:lnSpc>
            </a:pPr>
            <a:r>
              <a:rPr lang="en-US" sz="1000">
                <a:hlinkClick r:id="rId4" action="ppaction://hlinksldjump"/>
              </a:rPr>
              <a:t>Return to Data Classification slide</a:t>
            </a:r>
            <a:endParaRPr lang="en-US" sz="1000"/>
          </a:p>
        </p:txBody>
      </p:sp>
    </p:spTree>
    <p:extLst>
      <p:ext uri="{BB962C8B-B14F-4D97-AF65-F5344CB8AC3E}">
        <p14:creationId xmlns:p14="http://schemas.microsoft.com/office/powerpoint/2010/main" val="4204462343"/>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t>Guidance for Data Classification Slide </a:t>
            </a:r>
            <a:r>
              <a:rPr lang="en-US" b="1" i="1"/>
              <a:t>(continued)</a:t>
            </a:r>
          </a:p>
        </p:txBody>
      </p:sp>
      <p:graphicFrame>
        <p:nvGraphicFramePr>
          <p:cNvPr id="3" name="Content Placeholder 6"/>
          <p:cNvGraphicFramePr>
            <a:graphicFrameLocks/>
          </p:cNvGraphicFramePr>
          <p:nvPr>
            <p:extLst>
              <p:ext uri="{D42A27DB-BD31-4B8C-83A1-F6EECF244321}">
                <p14:modId xmlns:p14="http://schemas.microsoft.com/office/powerpoint/2010/main" val="2267071655"/>
              </p:ext>
            </p:extLst>
          </p:nvPr>
        </p:nvGraphicFramePr>
        <p:xfrm>
          <a:off x="469900" y="1269209"/>
          <a:ext cx="7797800" cy="5254671"/>
        </p:xfrm>
        <a:graphic>
          <a:graphicData uri="http://schemas.openxmlformats.org/drawingml/2006/table">
            <a:tbl>
              <a:tblPr firstRow="1" bandRow="1">
                <a:tableStyleId>{5C22544A-7EE6-4342-B048-85BDC9FD1C3A}</a:tableStyleId>
              </a:tblPr>
              <a:tblGrid>
                <a:gridCol w="7797800">
                  <a:extLst>
                    <a:ext uri="{9D8B030D-6E8A-4147-A177-3AD203B41FA5}">
                      <a16:colId xmlns:a16="http://schemas.microsoft.com/office/drawing/2014/main" val="20000"/>
                    </a:ext>
                  </a:extLst>
                </a:gridCol>
              </a:tblGrid>
              <a:tr h="4610214">
                <a:tc>
                  <a:txBody>
                    <a:bodyPr/>
                    <a:lstStyle/>
                    <a:p>
                      <a:pPr marL="171450" indent="-171450">
                        <a:lnSpc>
                          <a:spcPct val="100000"/>
                        </a:lnSpc>
                        <a:spcBef>
                          <a:spcPts val="600"/>
                        </a:spcBef>
                        <a:buFont typeface="Arial" panose="020B0604020202020204" pitchFamily="34" charset="0"/>
                        <a:buChar char="•"/>
                      </a:pPr>
                      <a:endParaRPr lang="en-US" sz="1200" b="1">
                        <a:solidFill>
                          <a:schemeClr val="tx1"/>
                        </a:solidFill>
                      </a:endParaRPr>
                    </a:p>
                    <a:p>
                      <a:pPr marL="0" indent="0">
                        <a:lnSpc>
                          <a:spcPct val="100000"/>
                        </a:lnSpc>
                        <a:spcBef>
                          <a:spcPts val="600"/>
                        </a:spcBef>
                        <a:buFont typeface="Arial" panose="020B0604020202020204" pitchFamily="34" charset="0"/>
                        <a:buNone/>
                      </a:pPr>
                      <a:r>
                        <a:rPr lang="en-US" sz="1200" b="1">
                          <a:solidFill>
                            <a:srgbClr val="43B02A"/>
                          </a:solidFill>
                        </a:rPr>
                        <a:t>“Data Classification” column:</a:t>
                      </a:r>
                    </a:p>
                    <a:p>
                      <a:pPr marL="608965" lvl="1" indent="0">
                        <a:lnSpc>
                          <a:spcPct val="100000"/>
                        </a:lnSpc>
                        <a:spcBef>
                          <a:spcPts val="600"/>
                        </a:spcBef>
                        <a:buFont typeface="Arial" panose="020B0604020202020204" pitchFamily="34" charset="0"/>
                        <a:buNone/>
                      </a:pPr>
                      <a:r>
                        <a:rPr lang="en-US" sz="1200" b="0" i="1">
                          <a:solidFill>
                            <a:schemeClr val="tx1"/>
                          </a:solidFill>
                        </a:rPr>
                        <a:t>For each entry on the slide select the appropriate classification from the list below.</a:t>
                      </a:r>
                    </a:p>
                    <a:p>
                      <a:pPr marL="780415" lvl="1" indent="-171450">
                        <a:lnSpc>
                          <a:spcPct val="100000"/>
                        </a:lnSpc>
                        <a:spcBef>
                          <a:spcPts val="600"/>
                        </a:spcBef>
                        <a:buFont typeface="Arial" panose="020B0604020202020204" pitchFamily="34" charset="0"/>
                        <a:buChar char="•"/>
                      </a:pPr>
                      <a:r>
                        <a:rPr lang="en-US" sz="1200" b="0">
                          <a:solidFill>
                            <a:schemeClr val="tx1"/>
                          </a:solidFill>
                        </a:rPr>
                        <a:t>Public – Deloitte</a:t>
                      </a:r>
                    </a:p>
                    <a:p>
                      <a:pPr marL="780415" lvl="1" indent="-171450">
                        <a:lnSpc>
                          <a:spcPct val="100000"/>
                        </a:lnSpc>
                        <a:spcBef>
                          <a:spcPts val="600"/>
                        </a:spcBef>
                        <a:buFont typeface="Arial" panose="020B0604020202020204" pitchFamily="34" charset="0"/>
                        <a:buChar char="•"/>
                      </a:pPr>
                      <a:r>
                        <a:rPr lang="en-US" sz="1200" b="0">
                          <a:solidFill>
                            <a:schemeClr val="tx1"/>
                          </a:solidFill>
                        </a:rPr>
                        <a:t>Public – Deloitte – Personally Identifiable Information (PII)</a:t>
                      </a:r>
                    </a:p>
                    <a:p>
                      <a:pPr marL="780415" lvl="1" indent="-171450">
                        <a:lnSpc>
                          <a:spcPct val="100000"/>
                        </a:lnSpc>
                        <a:spcBef>
                          <a:spcPts val="600"/>
                        </a:spcBef>
                        <a:buFont typeface="Arial" panose="020B0604020202020204" pitchFamily="34" charset="0"/>
                        <a:buChar char="•"/>
                      </a:pPr>
                      <a:r>
                        <a:rPr lang="en-US" sz="1200" b="0">
                          <a:solidFill>
                            <a:schemeClr val="tx1"/>
                          </a:solidFill>
                        </a:rPr>
                        <a:t>Confidential - Deloitte/Client - Personally Identifiable Information (PII)</a:t>
                      </a:r>
                    </a:p>
                    <a:p>
                      <a:pPr marL="780415" lvl="1" indent="-171450">
                        <a:lnSpc>
                          <a:spcPct val="100000"/>
                        </a:lnSpc>
                        <a:spcBef>
                          <a:spcPts val="600"/>
                        </a:spcBef>
                        <a:buFont typeface="Arial" panose="020B0604020202020204" pitchFamily="34" charset="0"/>
                        <a:buChar char="•"/>
                      </a:pPr>
                      <a:r>
                        <a:rPr lang="en-US" sz="1200" b="0">
                          <a:solidFill>
                            <a:schemeClr val="tx1"/>
                          </a:solidFill>
                        </a:rPr>
                        <a:t>Confidential - Deloitte/Client - Sensitive Information</a:t>
                      </a:r>
                    </a:p>
                    <a:p>
                      <a:pPr marL="780415" lvl="1" indent="-171450">
                        <a:lnSpc>
                          <a:spcPct val="100000"/>
                        </a:lnSpc>
                        <a:spcBef>
                          <a:spcPts val="600"/>
                        </a:spcBef>
                        <a:buFont typeface="Arial" panose="020B0604020202020204" pitchFamily="34" charset="0"/>
                        <a:buChar char="•"/>
                      </a:pPr>
                      <a:r>
                        <a:rPr lang="en-US" sz="1200" b="0">
                          <a:solidFill>
                            <a:schemeClr val="tx1"/>
                          </a:solidFill>
                        </a:rPr>
                        <a:t>Confidential - Deloitte/Client - Financial Information</a:t>
                      </a:r>
                    </a:p>
                    <a:p>
                      <a:pPr marL="780415" lvl="1" indent="-171450">
                        <a:lnSpc>
                          <a:spcPct val="100000"/>
                        </a:lnSpc>
                        <a:spcBef>
                          <a:spcPts val="600"/>
                        </a:spcBef>
                        <a:buFont typeface="Arial" panose="020B0604020202020204" pitchFamily="34" charset="0"/>
                        <a:buChar char="•"/>
                      </a:pPr>
                      <a:r>
                        <a:rPr lang="en-US" sz="1200" b="0">
                          <a:solidFill>
                            <a:schemeClr val="tx1"/>
                          </a:solidFill>
                        </a:rPr>
                        <a:t>Confidential - Deloitte/Client - Export Controlled Data and Information</a:t>
                      </a:r>
                    </a:p>
                    <a:p>
                      <a:pPr marL="780415" lvl="1" indent="-171450">
                        <a:lnSpc>
                          <a:spcPct val="100000"/>
                        </a:lnSpc>
                        <a:spcBef>
                          <a:spcPts val="600"/>
                        </a:spcBef>
                        <a:buFont typeface="Arial" panose="020B0604020202020204" pitchFamily="34" charset="0"/>
                        <a:buChar char="•"/>
                      </a:pPr>
                      <a:r>
                        <a:rPr lang="en-US" sz="1200" b="0">
                          <a:solidFill>
                            <a:schemeClr val="tx1"/>
                          </a:solidFill>
                        </a:rPr>
                        <a:t>Confidential - Deloitte/Client - Controlled Unclassified Information (CUI)</a:t>
                      </a:r>
                    </a:p>
                    <a:p>
                      <a:pPr marL="780415" lvl="1" indent="-171450">
                        <a:lnSpc>
                          <a:spcPct val="100000"/>
                        </a:lnSpc>
                        <a:spcBef>
                          <a:spcPts val="600"/>
                        </a:spcBef>
                        <a:buFont typeface="Arial" panose="020B0604020202020204" pitchFamily="34" charset="0"/>
                        <a:buChar char="•"/>
                      </a:pPr>
                      <a:r>
                        <a:rPr lang="en-US" sz="1200" b="0">
                          <a:solidFill>
                            <a:schemeClr val="tx1"/>
                          </a:solidFill>
                        </a:rPr>
                        <a:t>Confidential - Deloitte/Client - Other (specify)</a:t>
                      </a:r>
                    </a:p>
                    <a:p>
                      <a:pPr marL="1390015" lvl="2" indent="-171450">
                        <a:lnSpc>
                          <a:spcPct val="100000"/>
                        </a:lnSpc>
                        <a:spcBef>
                          <a:spcPts val="600"/>
                        </a:spcBef>
                        <a:buFont typeface="Arial" panose="020B0604020202020204" pitchFamily="34" charset="0"/>
                        <a:buChar char="•"/>
                      </a:pPr>
                      <a:r>
                        <a:rPr lang="en-US" sz="1200" b="0">
                          <a:solidFill>
                            <a:schemeClr val="tx1"/>
                          </a:solidFill>
                        </a:rPr>
                        <a:t>May be based on contractual terms, regulations</a:t>
                      </a:r>
                    </a:p>
                    <a:p>
                      <a:pPr marL="780415" lvl="1" indent="-171450">
                        <a:lnSpc>
                          <a:spcPct val="100000"/>
                        </a:lnSpc>
                        <a:spcBef>
                          <a:spcPts val="600"/>
                        </a:spcBef>
                        <a:buFont typeface="Arial" panose="020B0604020202020204" pitchFamily="34" charset="0"/>
                        <a:buChar char="•"/>
                      </a:pPr>
                      <a:r>
                        <a:rPr lang="en-US" sz="1200" b="0">
                          <a:solidFill>
                            <a:schemeClr val="tx1"/>
                          </a:solidFill>
                        </a:rPr>
                        <a:t>High-Risk Confidential - Deloitte/Client - Sensitive PII</a:t>
                      </a:r>
                    </a:p>
                    <a:p>
                      <a:pPr marL="780415" lvl="1" indent="-171450">
                        <a:lnSpc>
                          <a:spcPct val="100000"/>
                        </a:lnSpc>
                        <a:spcBef>
                          <a:spcPts val="600"/>
                        </a:spcBef>
                        <a:buFont typeface="Arial" panose="020B0604020202020204" pitchFamily="34" charset="0"/>
                        <a:buChar char="•"/>
                      </a:pPr>
                      <a:r>
                        <a:rPr lang="en-US" sz="1200" b="0">
                          <a:solidFill>
                            <a:schemeClr val="tx1"/>
                          </a:solidFill>
                        </a:rPr>
                        <a:t>High-Risk Confidential - Deloitte/Client - Special Handling PII</a:t>
                      </a:r>
                    </a:p>
                    <a:p>
                      <a:pPr marL="780415" lvl="1" indent="-171450">
                        <a:lnSpc>
                          <a:spcPct val="100000"/>
                        </a:lnSpc>
                        <a:spcBef>
                          <a:spcPts val="600"/>
                        </a:spcBef>
                        <a:buFont typeface="Arial" panose="020B0604020202020204" pitchFamily="34" charset="0"/>
                        <a:buChar char="•"/>
                      </a:pPr>
                      <a:r>
                        <a:rPr lang="en-US" sz="1200" b="0">
                          <a:solidFill>
                            <a:schemeClr val="tx1"/>
                          </a:solidFill>
                        </a:rPr>
                        <a:t>High-Risk Confidential - Deloitte/Client - Protected Health Information (PHI)</a:t>
                      </a:r>
                    </a:p>
                    <a:p>
                      <a:pPr marL="780415" lvl="1" indent="-171450">
                        <a:lnSpc>
                          <a:spcPct val="100000"/>
                        </a:lnSpc>
                        <a:spcBef>
                          <a:spcPts val="600"/>
                        </a:spcBef>
                        <a:buFont typeface="Arial" panose="020B0604020202020204" pitchFamily="34" charset="0"/>
                        <a:buChar char="•"/>
                      </a:pPr>
                      <a:r>
                        <a:rPr lang="en-US" sz="1200" b="0">
                          <a:solidFill>
                            <a:schemeClr val="tx1"/>
                          </a:solidFill>
                        </a:rPr>
                        <a:t>High-Risk Confidential - Deloitte/Client - Confidential Supervisory Information (CSI)</a:t>
                      </a:r>
                    </a:p>
                    <a:p>
                      <a:pPr marL="780415" lvl="1" indent="-171450">
                        <a:lnSpc>
                          <a:spcPct val="100000"/>
                        </a:lnSpc>
                        <a:spcBef>
                          <a:spcPts val="600"/>
                        </a:spcBef>
                        <a:buFont typeface="Arial" panose="020B0604020202020204" pitchFamily="34" charset="0"/>
                        <a:buChar char="•"/>
                      </a:pPr>
                      <a:r>
                        <a:rPr lang="en-US" sz="1200" b="0">
                          <a:solidFill>
                            <a:schemeClr val="tx1"/>
                          </a:solidFill>
                        </a:rPr>
                        <a:t>High-Risk Confidential - Deloitte/Client - Other (specify)</a:t>
                      </a:r>
                    </a:p>
                    <a:p>
                      <a:pPr marL="1390015" lvl="2" indent="-171450">
                        <a:lnSpc>
                          <a:spcPct val="100000"/>
                        </a:lnSpc>
                        <a:spcBef>
                          <a:spcPts val="600"/>
                        </a:spcBef>
                        <a:buFont typeface="Arial" panose="020B0604020202020204" pitchFamily="34" charset="0"/>
                        <a:buChar char="•"/>
                      </a:pPr>
                      <a:r>
                        <a:rPr lang="en-US" sz="1200" b="0">
                          <a:solidFill>
                            <a:schemeClr val="tx1"/>
                          </a:solidFill>
                        </a:rPr>
                        <a:t>May be based on contractual terms, regulations</a:t>
                      </a:r>
                    </a:p>
                  </a:txBody>
                  <a:tcPr marL="122008" marR="122008">
                    <a:lnL w="12700" cmpd="sng">
                      <a:noFill/>
                    </a:lnL>
                    <a:lnR w="12700" cmpd="sng">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75991">
                <a:tc>
                  <a:txBody>
                    <a:bodyPr/>
                    <a:lstStyle/>
                    <a:p>
                      <a:pPr marL="609585" lvl="1" indent="0">
                        <a:lnSpc>
                          <a:spcPct val="100000"/>
                        </a:lnSpc>
                        <a:spcBef>
                          <a:spcPts val="600"/>
                        </a:spcBef>
                        <a:buFont typeface="Arial" panose="020B0604020202020204" pitchFamily="34" charset="0"/>
                        <a:buNone/>
                      </a:pPr>
                      <a:endParaRPr lang="en-US" sz="1200" b="0">
                        <a:solidFill>
                          <a:schemeClr val="tx1"/>
                        </a:solidFill>
                      </a:endParaRPr>
                    </a:p>
                  </a:txBody>
                  <a:tcPr marL="122008" marR="122008">
                    <a:lnL w="12700" cmpd="sng">
                      <a:noFill/>
                    </a:lnL>
                    <a:lnR w="12700" cmpd="sng">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90117824"/>
                  </a:ext>
                </a:extLst>
              </a:tr>
            </a:tbl>
          </a:graphicData>
        </a:graphic>
      </p:graphicFrame>
      <p:sp>
        <p:nvSpPr>
          <p:cNvPr id="4" name="Rectangle 3">
            <a:extLst>
              <a:ext uri="{FF2B5EF4-FFF2-40B4-BE49-F238E27FC236}">
                <a16:creationId xmlns:a16="http://schemas.microsoft.com/office/drawing/2014/main" id="{16C8DDD0-C0D3-457C-A23E-2D11C2C3292B}"/>
              </a:ext>
            </a:extLst>
          </p:cNvPr>
          <p:cNvSpPr/>
          <p:nvPr/>
        </p:nvSpPr>
        <p:spPr bwMode="gray">
          <a:xfrm>
            <a:off x="469900" y="6545338"/>
            <a:ext cx="2446125" cy="232682"/>
          </a:xfrm>
          <a:prstGeom prst="rect">
            <a:avLst/>
          </a:prstGeom>
          <a:noFill/>
          <a:ln w="19050" algn="ctr">
            <a:noFill/>
            <a:miter lim="800000"/>
            <a:headEnd/>
            <a:tailEnd/>
          </a:ln>
        </p:spPr>
        <p:txBody>
          <a:bodyPr wrap="square" lIns="88900" tIns="88900" rIns="88900" bIns="88900" rtlCol="0" anchor="ctr"/>
          <a:lstStyle/>
          <a:p>
            <a:pPr>
              <a:lnSpc>
                <a:spcPct val="106000"/>
              </a:lnSpc>
            </a:pPr>
            <a:r>
              <a:rPr lang="en-US" sz="1000">
                <a:hlinkClick r:id="rId3" action="ppaction://hlinksldjump"/>
              </a:rPr>
              <a:t>Return to Data Classification slide</a:t>
            </a:r>
            <a:endParaRPr lang="en-US" sz="1000"/>
          </a:p>
        </p:txBody>
      </p:sp>
    </p:spTree>
    <p:extLst>
      <p:ext uri="{BB962C8B-B14F-4D97-AF65-F5344CB8AC3E}">
        <p14:creationId xmlns:p14="http://schemas.microsoft.com/office/powerpoint/2010/main" val="2621338980"/>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t>Global Data Classification Standards</a:t>
            </a:r>
          </a:p>
        </p:txBody>
      </p:sp>
      <p:graphicFrame>
        <p:nvGraphicFramePr>
          <p:cNvPr id="4" name="Table 3">
            <a:extLst>
              <a:ext uri="{FF2B5EF4-FFF2-40B4-BE49-F238E27FC236}">
                <a16:creationId xmlns:a16="http://schemas.microsoft.com/office/drawing/2014/main" id="{4437DFBF-74D3-4E3A-A545-458926710B0C}"/>
              </a:ext>
            </a:extLst>
          </p:cNvPr>
          <p:cNvGraphicFramePr>
            <a:graphicFrameLocks noGrp="1"/>
          </p:cNvGraphicFramePr>
          <p:nvPr>
            <p:extLst>
              <p:ext uri="{D42A27DB-BD31-4B8C-83A1-F6EECF244321}">
                <p14:modId xmlns:p14="http://schemas.microsoft.com/office/powerpoint/2010/main" val="1374903935"/>
              </p:ext>
            </p:extLst>
          </p:nvPr>
        </p:nvGraphicFramePr>
        <p:xfrm>
          <a:off x="469900" y="1154399"/>
          <a:ext cx="11252201" cy="3479676"/>
        </p:xfrm>
        <a:graphic>
          <a:graphicData uri="http://schemas.openxmlformats.org/drawingml/2006/table">
            <a:tbl>
              <a:tblPr firstRow="1" bandRow="1">
                <a:tableStyleId>{F5AB1C69-6EDB-4FF4-983F-18BD219EF322}</a:tableStyleId>
              </a:tblPr>
              <a:tblGrid>
                <a:gridCol w="2496435">
                  <a:extLst>
                    <a:ext uri="{9D8B030D-6E8A-4147-A177-3AD203B41FA5}">
                      <a16:colId xmlns:a16="http://schemas.microsoft.com/office/drawing/2014/main" val="988153985"/>
                    </a:ext>
                  </a:extLst>
                </a:gridCol>
                <a:gridCol w="4845134">
                  <a:extLst>
                    <a:ext uri="{9D8B030D-6E8A-4147-A177-3AD203B41FA5}">
                      <a16:colId xmlns:a16="http://schemas.microsoft.com/office/drawing/2014/main" val="2764705817"/>
                    </a:ext>
                  </a:extLst>
                </a:gridCol>
                <a:gridCol w="3910632">
                  <a:extLst>
                    <a:ext uri="{9D8B030D-6E8A-4147-A177-3AD203B41FA5}">
                      <a16:colId xmlns:a16="http://schemas.microsoft.com/office/drawing/2014/main" val="1466238806"/>
                    </a:ext>
                  </a:extLst>
                </a:gridCol>
              </a:tblGrid>
              <a:tr h="328713">
                <a:tc gridSpan="3">
                  <a:txBody>
                    <a:bodyPr/>
                    <a:lstStyle/>
                    <a:p>
                      <a:pPr marL="0" marR="0" algn="ctr">
                        <a:spcBef>
                          <a:spcPts val="0"/>
                        </a:spcBef>
                        <a:spcAft>
                          <a:spcPts val="0"/>
                        </a:spcAft>
                      </a:pPr>
                      <a:r>
                        <a:rPr lang="en-US" sz="1400">
                          <a:effectLst/>
                        </a:rPr>
                        <a:t>Data Classification</a:t>
                      </a:r>
                      <a:endParaRPr lang="en-US" sz="1400">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3B02A"/>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139261462"/>
                  </a:ext>
                </a:extLst>
              </a:tr>
              <a:tr h="301083">
                <a:tc>
                  <a:txBody>
                    <a:bodyPr/>
                    <a:lstStyle/>
                    <a:p>
                      <a:pPr marL="0" marR="0" algn="ctr" defTabSz="1219170" rtl="0" eaLnBrk="1" latinLnBrk="0" hangingPunct="1">
                        <a:spcBef>
                          <a:spcPts val="0"/>
                        </a:spcBef>
                        <a:spcAft>
                          <a:spcPts val="0"/>
                        </a:spcAft>
                      </a:pPr>
                      <a:r>
                        <a:rPr lang="en-US" sz="1200" b="1" kern="1200">
                          <a:effectLst/>
                        </a:rPr>
                        <a:t>Public (Risk:  Low)</a:t>
                      </a:r>
                      <a:endParaRPr lang="en-US" sz="1200" b="1" kern="1200">
                        <a:solidFill>
                          <a:schemeClr val="dk1"/>
                        </a:solidFill>
                        <a:effectLst/>
                        <a:latin typeface="+mn-lt"/>
                        <a:ea typeface="+mn-ea"/>
                        <a:cs typeface="+mn-cs"/>
                      </a:endParaRPr>
                    </a:p>
                  </a:txBody>
                  <a:tcPr marL="68580" marR="68580" marT="0" marB="0" anchor="ctr">
                    <a:lnL w="12700" cmpd="sng">
                      <a:noFill/>
                    </a:lnL>
                    <a:lnR w="12700" cmpd="sng">
                      <a:noFill/>
                    </a:lnR>
                    <a:lnT w="38100" cmpd="sng">
                      <a:noFill/>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lgn="ctr">
                        <a:spcBef>
                          <a:spcPts val="0"/>
                        </a:spcBef>
                        <a:spcAft>
                          <a:spcPts val="0"/>
                        </a:spcAft>
                      </a:pPr>
                      <a:r>
                        <a:rPr lang="en-US" sz="1200" b="1">
                          <a:effectLst/>
                        </a:rPr>
                        <a:t>Confidential (Risk: Medium)</a:t>
                      </a:r>
                      <a:endParaRPr lang="en-US" sz="1200" b="1">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38100" cmpd="sng">
                      <a:noFill/>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FFCD00"/>
                    </a:solidFill>
                  </a:tcPr>
                </a:tc>
                <a:tc>
                  <a:txBody>
                    <a:bodyPr/>
                    <a:lstStyle/>
                    <a:p>
                      <a:pPr marL="0" marR="0" algn="ctr">
                        <a:spcBef>
                          <a:spcPts val="0"/>
                        </a:spcBef>
                        <a:spcAft>
                          <a:spcPts val="0"/>
                        </a:spcAft>
                      </a:pPr>
                      <a:r>
                        <a:rPr lang="en-US" sz="1200" b="1">
                          <a:solidFill>
                            <a:schemeClr val="bg1"/>
                          </a:solidFill>
                          <a:effectLst/>
                        </a:rPr>
                        <a:t>High Risk Confidential (Risk:  High)</a:t>
                      </a:r>
                      <a:endParaRPr lang="en-US" sz="1200" b="1">
                        <a:solidFill>
                          <a:schemeClr val="bg1"/>
                        </a:solidFill>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38100" cmpd="sng">
                      <a:noFill/>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C00000"/>
                    </a:solidFill>
                  </a:tcPr>
                </a:tc>
                <a:extLst>
                  <a:ext uri="{0D108BD9-81ED-4DB2-BD59-A6C34878D82A}">
                    <a16:rowId xmlns:a16="http://schemas.microsoft.com/office/drawing/2014/main" val="2429844481"/>
                  </a:ext>
                </a:extLst>
              </a:tr>
              <a:tr h="2196481">
                <a:tc>
                  <a:txBody>
                    <a:bodyPr/>
                    <a:lstStyle/>
                    <a:p>
                      <a:pPr marL="0" marR="0" algn="ctr" defTabSz="1219170" rtl="0" eaLnBrk="1" latinLnBrk="0" hangingPunct="1">
                        <a:lnSpc>
                          <a:spcPct val="100000"/>
                        </a:lnSpc>
                        <a:spcBef>
                          <a:spcPts val="0"/>
                        </a:spcBef>
                        <a:spcAft>
                          <a:spcPts val="0"/>
                        </a:spcAft>
                      </a:pPr>
                      <a:endParaRPr lang="en-GB" sz="1100" kern="1200">
                        <a:effectLst/>
                      </a:endParaRPr>
                    </a:p>
                    <a:p>
                      <a:pPr marL="0" marR="0" algn="ctr" defTabSz="1219170" rtl="0" eaLnBrk="1" latinLnBrk="0" hangingPunct="1">
                        <a:lnSpc>
                          <a:spcPct val="100000"/>
                        </a:lnSpc>
                        <a:spcBef>
                          <a:spcPts val="0"/>
                        </a:spcBef>
                        <a:spcAft>
                          <a:spcPts val="0"/>
                        </a:spcAft>
                      </a:pPr>
                      <a:r>
                        <a:rPr lang="en-GB" sz="1100" kern="1200">
                          <a:effectLst/>
                        </a:rPr>
                        <a:t>Indefinite set of examples. See definition.</a:t>
                      </a:r>
                      <a:endParaRPr lang="en-US" sz="1100" kern="1200">
                        <a:solidFill>
                          <a:schemeClr val="dk1"/>
                        </a:solidFill>
                        <a:effectLst/>
                        <a:latin typeface="+mn-lt"/>
                        <a:ea typeface="+mn-ea"/>
                        <a:cs typeface="+mn-cs"/>
                      </a:endParaRPr>
                    </a:p>
                  </a:txBody>
                  <a:tcPr marL="68580" marR="68580" marT="0" marB="0">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nSpc>
                          <a:spcPct val="100000"/>
                        </a:lnSpc>
                        <a:spcBef>
                          <a:spcPts val="0"/>
                        </a:spcBef>
                        <a:spcAft>
                          <a:spcPts val="0"/>
                        </a:spcAft>
                        <a:buFont typeface="Arial" panose="020B0604020202020204" pitchFamily="34" charset="0"/>
                        <a:buChar char="•"/>
                      </a:pPr>
                      <a:r>
                        <a:rPr lang="en-GB" sz="1100">
                          <a:effectLst/>
                        </a:rPr>
                        <a:t>Methodologies </a:t>
                      </a:r>
                      <a:endParaRPr lang="en-US" sz="1100">
                        <a:effectLst/>
                      </a:endParaRPr>
                    </a:p>
                    <a:p>
                      <a:pPr marL="171450" marR="0" lvl="0" indent="-171450">
                        <a:lnSpc>
                          <a:spcPct val="100000"/>
                        </a:lnSpc>
                        <a:spcBef>
                          <a:spcPts val="0"/>
                        </a:spcBef>
                        <a:spcAft>
                          <a:spcPts val="0"/>
                        </a:spcAft>
                        <a:buFont typeface="Arial" panose="020B0604020202020204" pitchFamily="34" charset="0"/>
                        <a:buChar char="•"/>
                      </a:pPr>
                      <a:r>
                        <a:rPr lang="en-GB" sz="1100">
                          <a:effectLst/>
                        </a:rPr>
                        <a:t>Deliverables</a:t>
                      </a:r>
                      <a:endParaRPr lang="en-US" sz="1100">
                        <a:effectLst/>
                      </a:endParaRPr>
                    </a:p>
                    <a:p>
                      <a:pPr marL="171450" marR="0" lvl="0" indent="-171450">
                        <a:lnSpc>
                          <a:spcPct val="100000"/>
                        </a:lnSpc>
                        <a:spcBef>
                          <a:spcPts val="0"/>
                        </a:spcBef>
                        <a:spcAft>
                          <a:spcPts val="0"/>
                        </a:spcAft>
                        <a:buFont typeface="Arial" panose="020B0604020202020204" pitchFamily="34" charset="0"/>
                        <a:buChar char="•"/>
                      </a:pPr>
                      <a:r>
                        <a:rPr lang="en-GB" sz="1100">
                          <a:effectLst/>
                        </a:rPr>
                        <a:t>Information on products, services and pricing</a:t>
                      </a:r>
                      <a:endParaRPr lang="en-US" sz="1100">
                        <a:effectLst/>
                      </a:endParaRPr>
                    </a:p>
                    <a:p>
                      <a:pPr marL="171450" marR="0" lvl="0" indent="-171450">
                        <a:lnSpc>
                          <a:spcPct val="100000"/>
                        </a:lnSpc>
                        <a:spcBef>
                          <a:spcPts val="0"/>
                        </a:spcBef>
                        <a:spcAft>
                          <a:spcPts val="0"/>
                        </a:spcAft>
                        <a:buFont typeface="Arial" panose="020B0604020202020204" pitchFamily="34" charset="0"/>
                        <a:buChar char="•"/>
                      </a:pPr>
                      <a:r>
                        <a:rPr lang="en-GB" sz="1100">
                          <a:effectLst/>
                        </a:rPr>
                        <a:t>Software that may be protected using trade secrets, trademarks, copyright, and patents</a:t>
                      </a:r>
                      <a:endParaRPr lang="en-US" sz="1100">
                        <a:effectLst/>
                      </a:endParaRPr>
                    </a:p>
                    <a:p>
                      <a:pPr marL="171450" marR="0" lvl="0" indent="-171450">
                        <a:lnSpc>
                          <a:spcPct val="100000"/>
                        </a:lnSpc>
                        <a:spcBef>
                          <a:spcPts val="0"/>
                        </a:spcBef>
                        <a:spcAft>
                          <a:spcPts val="0"/>
                        </a:spcAft>
                        <a:buFont typeface="Arial" panose="020B0604020202020204" pitchFamily="34" charset="0"/>
                        <a:buChar char="•"/>
                      </a:pPr>
                      <a:r>
                        <a:rPr lang="en-GB" sz="1100">
                          <a:effectLst/>
                        </a:rPr>
                        <a:t>Policies, standards, procedures (e.g., firewall rules, infrastructure manuals)</a:t>
                      </a:r>
                      <a:endParaRPr lang="en-US" sz="1100">
                        <a:effectLst/>
                      </a:endParaRPr>
                    </a:p>
                    <a:p>
                      <a:pPr marL="171450" marR="0" lvl="0" indent="-171450">
                        <a:lnSpc>
                          <a:spcPct val="100000"/>
                        </a:lnSpc>
                        <a:spcBef>
                          <a:spcPts val="0"/>
                        </a:spcBef>
                        <a:spcAft>
                          <a:spcPts val="0"/>
                        </a:spcAft>
                        <a:buFont typeface="Arial" panose="020B0604020202020204" pitchFamily="34" charset="0"/>
                        <a:buChar char="•"/>
                      </a:pPr>
                      <a:r>
                        <a:rPr lang="en-GB" sz="1100">
                          <a:effectLst/>
                        </a:rPr>
                        <a:t>E-learning content</a:t>
                      </a:r>
                      <a:endParaRPr lang="en-US" sz="1100">
                        <a:effectLst/>
                      </a:endParaRPr>
                    </a:p>
                    <a:p>
                      <a:pPr marL="171450" marR="0" lvl="0" indent="-171450">
                        <a:lnSpc>
                          <a:spcPct val="100000"/>
                        </a:lnSpc>
                        <a:spcBef>
                          <a:spcPts val="0"/>
                        </a:spcBef>
                        <a:spcAft>
                          <a:spcPts val="0"/>
                        </a:spcAft>
                        <a:buFont typeface="Arial" panose="020B0604020202020204" pitchFamily="34" charset="0"/>
                        <a:buChar char="•"/>
                      </a:pPr>
                      <a:r>
                        <a:rPr lang="en-GB" sz="1100">
                          <a:effectLst/>
                        </a:rPr>
                        <a:t>Account numbers, addresses, dates of birth, personnel numbers </a:t>
                      </a:r>
                      <a:endParaRPr lang="en-US" sz="1100">
                        <a:effectLst/>
                      </a:endParaRPr>
                    </a:p>
                    <a:p>
                      <a:pPr marL="171450" marR="0" lvl="0" indent="-171450">
                        <a:lnSpc>
                          <a:spcPct val="100000"/>
                        </a:lnSpc>
                        <a:spcBef>
                          <a:spcPts val="0"/>
                        </a:spcBef>
                        <a:spcAft>
                          <a:spcPts val="0"/>
                        </a:spcAft>
                        <a:buFont typeface="Arial" panose="020B0604020202020204" pitchFamily="34" charset="0"/>
                        <a:buChar char="•"/>
                      </a:pPr>
                      <a:r>
                        <a:rPr lang="en-GB" sz="1100">
                          <a:effectLst/>
                        </a:rPr>
                        <a:t>Photograph or video footage of individuals </a:t>
                      </a:r>
                      <a:endParaRPr lang="en-US" sz="1100">
                        <a:effectLst/>
                      </a:endParaRPr>
                    </a:p>
                    <a:p>
                      <a:pPr marL="171450" marR="0" lvl="0" indent="-171450">
                        <a:lnSpc>
                          <a:spcPct val="100000"/>
                        </a:lnSpc>
                        <a:spcBef>
                          <a:spcPts val="0"/>
                        </a:spcBef>
                        <a:spcAft>
                          <a:spcPts val="0"/>
                        </a:spcAft>
                        <a:buFont typeface="Arial" panose="020B0604020202020204" pitchFamily="34" charset="0"/>
                        <a:buChar char="•"/>
                      </a:pPr>
                      <a:r>
                        <a:rPr lang="en-GB" sz="1100">
                          <a:effectLst/>
                        </a:rPr>
                        <a:t>Financial or salary data</a:t>
                      </a:r>
                      <a:endParaRPr lang="en-US" sz="1100">
                        <a:effectLst/>
                      </a:endParaRPr>
                    </a:p>
                    <a:p>
                      <a:pPr marL="171450" marR="0" lvl="0" indent="-171450">
                        <a:lnSpc>
                          <a:spcPct val="100000"/>
                        </a:lnSpc>
                        <a:spcBef>
                          <a:spcPts val="0"/>
                        </a:spcBef>
                        <a:spcAft>
                          <a:spcPts val="0"/>
                        </a:spcAft>
                        <a:buFont typeface="Arial" panose="020B0604020202020204" pitchFamily="34" charset="0"/>
                        <a:buChar char="•"/>
                      </a:pPr>
                      <a:r>
                        <a:rPr lang="en-GB" sz="1100">
                          <a:effectLst/>
                        </a:rPr>
                        <a:t>Business plans </a:t>
                      </a:r>
                      <a:endParaRPr lang="en-US" sz="1100">
                        <a:effectLst/>
                      </a:endParaRPr>
                    </a:p>
                    <a:p>
                      <a:pPr marL="171450" marR="0" lvl="0" indent="-171450">
                        <a:lnSpc>
                          <a:spcPct val="100000"/>
                        </a:lnSpc>
                        <a:spcBef>
                          <a:spcPts val="0"/>
                        </a:spcBef>
                        <a:spcAft>
                          <a:spcPts val="0"/>
                        </a:spcAft>
                        <a:buFont typeface="Arial" panose="020B0604020202020204" pitchFamily="34" charset="0"/>
                        <a:buChar char="•"/>
                      </a:pPr>
                      <a:r>
                        <a:rPr lang="en-GB" sz="1100">
                          <a:effectLst/>
                        </a:rPr>
                        <a:t>Data relating to the initial public offerings (IPO), Mergers &amp; Acquisitions (M&amp;A), restructuring or bankruptcy </a:t>
                      </a:r>
                      <a:endParaRPr lang="en-US" sz="1100">
                        <a:effectLst/>
                      </a:endParaRPr>
                    </a:p>
                    <a:p>
                      <a:pPr marL="171450" marR="0" lvl="0" indent="-171450">
                        <a:lnSpc>
                          <a:spcPct val="100000"/>
                        </a:lnSpc>
                        <a:spcBef>
                          <a:spcPts val="0"/>
                        </a:spcBef>
                        <a:spcAft>
                          <a:spcPts val="0"/>
                        </a:spcAft>
                        <a:buFont typeface="Arial" panose="020B0604020202020204" pitchFamily="34" charset="0"/>
                        <a:buChar char="•"/>
                      </a:pPr>
                      <a:r>
                        <a:rPr lang="en-GB" sz="1100">
                          <a:effectLst/>
                        </a:rPr>
                        <a:t>Usage rates, sales pipeline, marketing data</a:t>
                      </a:r>
                      <a:endParaRPr lang="en-US" sz="1100">
                        <a:effectLst/>
                      </a:endParaRPr>
                    </a:p>
                    <a:p>
                      <a:pPr marL="171450" marR="0" lvl="0" indent="-171450">
                        <a:lnSpc>
                          <a:spcPct val="100000"/>
                        </a:lnSpc>
                        <a:spcBef>
                          <a:spcPts val="0"/>
                        </a:spcBef>
                        <a:spcAft>
                          <a:spcPts val="0"/>
                        </a:spcAft>
                        <a:buFont typeface="Arial" panose="020B0604020202020204" pitchFamily="34" charset="0"/>
                        <a:buChar char="•"/>
                      </a:pPr>
                      <a:r>
                        <a:rPr lang="en-GB" sz="1100">
                          <a:effectLst/>
                        </a:rPr>
                        <a:t>Forensic investigation data</a:t>
                      </a:r>
                      <a:endParaRPr lang="en-US" sz="1100">
                        <a:effectLst/>
                      </a:endParaRPr>
                    </a:p>
                    <a:p>
                      <a:pPr marL="171450" marR="0" lvl="0" indent="-171450">
                        <a:lnSpc>
                          <a:spcPct val="100000"/>
                        </a:lnSpc>
                        <a:spcBef>
                          <a:spcPts val="0"/>
                        </a:spcBef>
                        <a:spcAft>
                          <a:spcPts val="0"/>
                        </a:spcAft>
                        <a:buFont typeface="Arial" panose="020B0604020202020204" pitchFamily="34" charset="0"/>
                        <a:buChar char="•"/>
                      </a:pPr>
                      <a:r>
                        <a:rPr lang="en-GB" sz="1100">
                          <a:effectLst/>
                        </a:rPr>
                        <a:t>Fraud investigation data</a:t>
                      </a:r>
                      <a:endParaRPr lang="en-US" sz="1100">
                        <a:effectLst/>
                        <a:latin typeface="Calibri" panose="020F0502020204030204" pitchFamily="34" charset="0"/>
                        <a:ea typeface="Calibri" panose="020F0502020204030204" pitchFamily="34" charset="0"/>
                      </a:endParaRPr>
                    </a:p>
                  </a:txBody>
                  <a:tcPr marL="68580" marR="68580" marT="0" marB="0">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nSpc>
                          <a:spcPct val="100000"/>
                        </a:lnSpc>
                        <a:spcBef>
                          <a:spcPts val="0"/>
                        </a:spcBef>
                        <a:spcAft>
                          <a:spcPts val="0"/>
                        </a:spcAft>
                        <a:buFont typeface="Arial" panose="020B0604020202020204" pitchFamily="34" charset="0"/>
                        <a:buChar char="•"/>
                      </a:pPr>
                      <a:r>
                        <a:rPr lang="en-GB" sz="1100">
                          <a:effectLst/>
                        </a:rPr>
                        <a:t>Data on medical or health conditions, racial or ethnic origin, political opinions, religious or philosophical beliefs, trade union membership, sexual preferences, offenses or criminal convictions</a:t>
                      </a:r>
                      <a:endParaRPr lang="en-US" sz="1100">
                        <a:effectLst/>
                      </a:endParaRPr>
                    </a:p>
                    <a:p>
                      <a:pPr marL="171450" marR="0" lvl="0" indent="-171450">
                        <a:lnSpc>
                          <a:spcPct val="100000"/>
                        </a:lnSpc>
                        <a:spcBef>
                          <a:spcPts val="0"/>
                        </a:spcBef>
                        <a:spcAft>
                          <a:spcPts val="0"/>
                        </a:spcAft>
                        <a:buFont typeface="Arial" panose="020B0604020202020204" pitchFamily="34" charset="0"/>
                        <a:buChar char="•"/>
                      </a:pPr>
                      <a:r>
                        <a:rPr lang="en-GB" sz="1100">
                          <a:effectLst/>
                        </a:rPr>
                        <a:t>Government identifiers, financial account numbers, and passwords or personal identification numbers for financial accounts</a:t>
                      </a:r>
                      <a:endParaRPr lang="en-US" sz="1100">
                        <a:effectLst/>
                        <a:latin typeface="Calibri" panose="020F0502020204030204" pitchFamily="34" charset="0"/>
                        <a:ea typeface="Calibri" panose="020F0502020204030204" pitchFamily="34" charset="0"/>
                      </a:endParaRPr>
                    </a:p>
                  </a:txBody>
                  <a:tcPr marL="68580" marR="68580" marT="0" marB="0">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8166867"/>
                  </a:ext>
                </a:extLst>
              </a:tr>
            </a:tbl>
          </a:graphicData>
        </a:graphic>
      </p:graphicFrame>
      <p:graphicFrame>
        <p:nvGraphicFramePr>
          <p:cNvPr id="5" name="Table 4">
            <a:extLst>
              <a:ext uri="{FF2B5EF4-FFF2-40B4-BE49-F238E27FC236}">
                <a16:creationId xmlns:a16="http://schemas.microsoft.com/office/drawing/2014/main" id="{1285D766-80DE-4E08-AEC8-89DF8F3532F5}"/>
              </a:ext>
            </a:extLst>
          </p:cNvPr>
          <p:cNvGraphicFramePr>
            <a:graphicFrameLocks noGrp="1"/>
          </p:cNvGraphicFramePr>
          <p:nvPr>
            <p:extLst>
              <p:ext uri="{D42A27DB-BD31-4B8C-83A1-F6EECF244321}">
                <p14:modId xmlns:p14="http://schemas.microsoft.com/office/powerpoint/2010/main" val="2006804668"/>
              </p:ext>
            </p:extLst>
          </p:nvPr>
        </p:nvGraphicFramePr>
        <p:xfrm>
          <a:off x="469900" y="5103036"/>
          <a:ext cx="11252200" cy="980037"/>
        </p:xfrm>
        <a:graphic>
          <a:graphicData uri="http://schemas.openxmlformats.org/drawingml/2006/table">
            <a:tbl>
              <a:tblPr firstRow="1" firstCol="1" bandRow="1">
                <a:tableStyleId>{F5AB1C69-6EDB-4FF4-983F-18BD219EF322}</a:tableStyleId>
              </a:tblPr>
              <a:tblGrid>
                <a:gridCol w="1831408">
                  <a:extLst>
                    <a:ext uri="{9D8B030D-6E8A-4147-A177-3AD203B41FA5}">
                      <a16:colId xmlns:a16="http://schemas.microsoft.com/office/drawing/2014/main" val="3452731514"/>
                    </a:ext>
                  </a:extLst>
                </a:gridCol>
                <a:gridCol w="2444383">
                  <a:extLst>
                    <a:ext uri="{9D8B030D-6E8A-4147-A177-3AD203B41FA5}">
                      <a16:colId xmlns:a16="http://schemas.microsoft.com/office/drawing/2014/main" val="2102071498"/>
                    </a:ext>
                  </a:extLst>
                </a:gridCol>
                <a:gridCol w="2309085">
                  <a:extLst>
                    <a:ext uri="{9D8B030D-6E8A-4147-A177-3AD203B41FA5}">
                      <a16:colId xmlns:a16="http://schemas.microsoft.com/office/drawing/2014/main" val="1336451737"/>
                    </a:ext>
                  </a:extLst>
                </a:gridCol>
                <a:gridCol w="2164767">
                  <a:extLst>
                    <a:ext uri="{9D8B030D-6E8A-4147-A177-3AD203B41FA5}">
                      <a16:colId xmlns:a16="http://schemas.microsoft.com/office/drawing/2014/main" val="1774344059"/>
                    </a:ext>
                  </a:extLst>
                </a:gridCol>
                <a:gridCol w="2502557">
                  <a:extLst>
                    <a:ext uri="{9D8B030D-6E8A-4147-A177-3AD203B41FA5}">
                      <a16:colId xmlns:a16="http://schemas.microsoft.com/office/drawing/2014/main" val="403653297"/>
                    </a:ext>
                  </a:extLst>
                </a:gridCol>
              </a:tblGrid>
              <a:tr h="361991">
                <a:tc>
                  <a:txBody>
                    <a:bodyPr/>
                    <a:lstStyle/>
                    <a:p>
                      <a:pPr marL="0" marR="0" algn="l">
                        <a:spcBef>
                          <a:spcPts val="0"/>
                        </a:spcBef>
                        <a:spcAft>
                          <a:spcPts val="0"/>
                        </a:spcAft>
                      </a:pPr>
                      <a:r>
                        <a:rPr lang="en-US" sz="1100" b="1">
                          <a:effectLst/>
                        </a:rPr>
                        <a:t>Data Classification</a:t>
                      </a:r>
                      <a:endParaRPr lang="en-US" sz="1100" b="1">
                        <a:effectLst/>
                        <a:latin typeface="Calibri" panose="020F0502020204030204" pitchFamily="34" charset="0"/>
                        <a:ea typeface="Calibri" panose="020F0502020204030204" pitchFamily="34" charset="0"/>
                      </a:endParaRPr>
                    </a:p>
                  </a:txBody>
                  <a:tcPr marL="68580" marR="68580" marT="0" marB="0" anchor="ctr">
                    <a:lnL w="12700" cmpd="sng">
                      <a:noFill/>
                    </a:lnL>
                    <a:lnR w="9525" cap="flat" cmpd="sng" algn="ctr">
                      <a:solidFill>
                        <a:schemeClr val="bg1">
                          <a:lumMod val="95000"/>
                        </a:schemeClr>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43B02A"/>
                    </a:solidFill>
                  </a:tcPr>
                </a:tc>
                <a:tc>
                  <a:txBody>
                    <a:bodyPr/>
                    <a:lstStyle/>
                    <a:p>
                      <a:pPr marL="0" marR="0" algn="ctr">
                        <a:spcBef>
                          <a:spcPts val="0"/>
                        </a:spcBef>
                        <a:spcAft>
                          <a:spcPts val="0"/>
                        </a:spcAft>
                      </a:pPr>
                      <a:r>
                        <a:rPr lang="en-US" sz="1100">
                          <a:effectLst/>
                        </a:rPr>
                        <a:t>Encrypted In-Transit</a:t>
                      </a:r>
                    </a:p>
                    <a:p>
                      <a:pPr marL="0" marR="0" algn="ctr">
                        <a:spcBef>
                          <a:spcPts val="0"/>
                        </a:spcBef>
                        <a:spcAft>
                          <a:spcPts val="0"/>
                        </a:spcAft>
                      </a:pPr>
                      <a:r>
                        <a:rPr lang="en-US" sz="1050" b="0">
                          <a:effectLst/>
                        </a:rPr>
                        <a:t>(e.g. TLS 1.2 or SFTP/SSH)</a:t>
                      </a:r>
                      <a:endParaRPr lang="en-US" sz="1050" b="0">
                        <a:effectLst/>
                        <a:latin typeface="Calibri" panose="020F0502020204030204" pitchFamily="34" charset="0"/>
                        <a:ea typeface="Calibri" panose="020F0502020204030204" pitchFamily="34" charset="0"/>
                      </a:endParaRPr>
                    </a:p>
                  </a:txBody>
                  <a:tcPr marL="68580" marR="68580" marT="0" marB="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43B02A"/>
                    </a:solidFill>
                  </a:tcPr>
                </a:tc>
                <a:tc>
                  <a:txBody>
                    <a:bodyPr/>
                    <a:lstStyle/>
                    <a:p>
                      <a:pPr marL="0" marR="0" algn="ctr">
                        <a:spcBef>
                          <a:spcPts val="0"/>
                        </a:spcBef>
                        <a:spcAft>
                          <a:spcPts val="0"/>
                        </a:spcAft>
                      </a:pPr>
                      <a:r>
                        <a:rPr lang="en-US" sz="1100">
                          <a:effectLst/>
                        </a:rPr>
                        <a:t>Encrypted At Rest</a:t>
                      </a:r>
                    </a:p>
                    <a:p>
                      <a:pPr marL="0" marR="0" algn="ctr">
                        <a:spcBef>
                          <a:spcPts val="0"/>
                        </a:spcBef>
                        <a:spcAft>
                          <a:spcPts val="0"/>
                        </a:spcAft>
                      </a:pPr>
                      <a:r>
                        <a:rPr lang="en-US" sz="1050" b="0">
                          <a:effectLst/>
                        </a:rPr>
                        <a:t>(System / File / Disk Level)*</a:t>
                      </a:r>
                      <a:endParaRPr lang="en-US" sz="1050" b="0">
                        <a:effectLst/>
                        <a:latin typeface="Calibri" panose="020F0502020204030204" pitchFamily="34" charset="0"/>
                        <a:ea typeface="Calibri" panose="020F0502020204030204" pitchFamily="34" charset="0"/>
                      </a:endParaRPr>
                    </a:p>
                  </a:txBody>
                  <a:tcPr marL="68580" marR="68580" marT="0" marB="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43B02A"/>
                    </a:solidFill>
                  </a:tcPr>
                </a:tc>
                <a:tc>
                  <a:txBody>
                    <a:bodyPr/>
                    <a:lstStyle/>
                    <a:p>
                      <a:pPr marL="0" marR="0" algn="ctr">
                        <a:spcBef>
                          <a:spcPts val="0"/>
                        </a:spcBef>
                        <a:spcAft>
                          <a:spcPts val="0"/>
                        </a:spcAft>
                      </a:pPr>
                      <a:r>
                        <a:rPr lang="en-US" sz="1100">
                          <a:effectLst/>
                        </a:rPr>
                        <a:t>Encrypted At Rest</a:t>
                      </a:r>
                    </a:p>
                    <a:p>
                      <a:pPr marL="0" marR="0" algn="ctr">
                        <a:spcBef>
                          <a:spcPts val="0"/>
                        </a:spcBef>
                        <a:spcAft>
                          <a:spcPts val="0"/>
                        </a:spcAft>
                      </a:pPr>
                      <a:r>
                        <a:rPr lang="en-US" sz="1050" b="0">
                          <a:effectLst/>
                        </a:rPr>
                        <a:t>(DB Level e.g. TDE)</a:t>
                      </a:r>
                      <a:endParaRPr lang="en-US" sz="1050" b="0">
                        <a:effectLst/>
                        <a:latin typeface="Calibri" panose="020F0502020204030204" pitchFamily="34" charset="0"/>
                        <a:ea typeface="Calibri" panose="020F0502020204030204" pitchFamily="34" charset="0"/>
                      </a:endParaRPr>
                    </a:p>
                  </a:txBody>
                  <a:tcPr marL="68580" marR="68580" marT="0" marB="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rgbClr val="43B02A"/>
                    </a:solidFill>
                  </a:tcPr>
                </a:tc>
                <a:tc>
                  <a:txBody>
                    <a:bodyPr/>
                    <a:lstStyle/>
                    <a:p>
                      <a:pPr marL="0" marR="0" algn="ctr">
                        <a:spcBef>
                          <a:spcPts val="0"/>
                        </a:spcBef>
                        <a:spcAft>
                          <a:spcPts val="0"/>
                        </a:spcAft>
                      </a:pPr>
                      <a:r>
                        <a:rPr lang="en-US" sz="1100">
                          <a:effectLst/>
                        </a:rPr>
                        <a:t>Encrypted At Rest</a:t>
                      </a:r>
                    </a:p>
                    <a:p>
                      <a:pPr marL="0" marR="0" algn="ctr">
                        <a:spcBef>
                          <a:spcPts val="0"/>
                        </a:spcBef>
                        <a:spcAft>
                          <a:spcPts val="0"/>
                        </a:spcAft>
                      </a:pPr>
                      <a:r>
                        <a:rPr lang="en-US" sz="1050" b="0">
                          <a:effectLst/>
                        </a:rPr>
                        <a:t>(DB Column / Application Level)</a:t>
                      </a:r>
                      <a:endParaRPr lang="en-US" sz="1050" b="0">
                        <a:effectLst/>
                        <a:latin typeface="Calibri" panose="020F0502020204030204" pitchFamily="34" charset="0"/>
                        <a:ea typeface="Calibri" panose="020F0502020204030204" pitchFamily="34" charset="0"/>
                      </a:endParaRPr>
                    </a:p>
                  </a:txBody>
                  <a:tcPr marL="68580" marR="68580" marT="0" marB="0" anchor="ctr">
                    <a:lnL w="9525" cap="flat" cmpd="sng" algn="ctr">
                      <a:solidFill>
                        <a:schemeClr val="bg1">
                          <a:lumMod val="95000"/>
                        </a:schemeClr>
                      </a:solid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rgbClr val="43B02A"/>
                    </a:solidFill>
                  </a:tcPr>
                </a:tc>
                <a:extLst>
                  <a:ext uri="{0D108BD9-81ED-4DB2-BD59-A6C34878D82A}">
                    <a16:rowId xmlns:a16="http://schemas.microsoft.com/office/drawing/2014/main" val="1862140906"/>
                  </a:ext>
                </a:extLst>
              </a:tr>
              <a:tr h="185204">
                <a:tc>
                  <a:txBody>
                    <a:bodyPr/>
                    <a:lstStyle/>
                    <a:p>
                      <a:pPr marL="0" marR="0" algn="l">
                        <a:spcBef>
                          <a:spcPts val="0"/>
                        </a:spcBef>
                        <a:spcAft>
                          <a:spcPts val="0"/>
                        </a:spcAft>
                      </a:pPr>
                      <a:r>
                        <a:rPr lang="en-US" sz="1100" b="0">
                          <a:solidFill>
                            <a:schemeClr val="tx1"/>
                          </a:solidFill>
                          <a:effectLst/>
                        </a:rPr>
                        <a:t>Public</a:t>
                      </a:r>
                      <a:endParaRPr lang="en-US" sz="1100" b="0">
                        <a:solidFill>
                          <a:schemeClr val="tx1"/>
                        </a:solidFill>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marL="0" marR="0" algn="l">
                        <a:spcBef>
                          <a:spcPts val="0"/>
                        </a:spcBef>
                        <a:spcAft>
                          <a:spcPts val="0"/>
                        </a:spcAft>
                      </a:pPr>
                      <a:r>
                        <a:rPr lang="en-US" sz="1100">
                          <a:effectLst/>
                        </a:rPr>
                        <a:t>Not Required</a:t>
                      </a:r>
                      <a:endParaRPr lang="en-US" sz="1100">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CCFF99"/>
                    </a:solidFill>
                  </a:tcPr>
                </a:tc>
                <a:tc>
                  <a:txBody>
                    <a:bodyPr/>
                    <a:lstStyle/>
                    <a:p>
                      <a:pPr marL="0" marR="0" algn="l">
                        <a:spcBef>
                          <a:spcPts val="0"/>
                        </a:spcBef>
                        <a:spcAft>
                          <a:spcPts val="0"/>
                        </a:spcAft>
                      </a:pPr>
                      <a:r>
                        <a:rPr lang="en-US" sz="1100">
                          <a:effectLst/>
                        </a:rPr>
                        <a:t>Not Required</a:t>
                      </a:r>
                      <a:endParaRPr lang="en-US" sz="1100">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CCFF99"/>
                    </a:solidFill>
                  </a:tcPr>
                </a:tc>
                <a:tc>
                  <a:txBody>
                    <a:bodyPr/>
                    <a:lstStyle/>
                    <a:p>
                      <a:pPr marL="0" marR="0" algn="l">
                        <a:spcBef>
                          <a:spcPts val="0"/>
                        </a:spcBef>
                        <a:spcAft>
                          <a:spcPts val="0"/>
                        </a:spcAft>
                      </a:pPr>
                      <a:r>
                        <a:rPr lang="en-US" sz="1100">
                          <a:effectLst/>
                        </a:rPr>
                        <a:t>Not Required</a:t>
                      </a:r>
                      <a:endParaRPr lang="en-US" sz="1100">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CCFF99"/>
                    </a:solidFill>
                  </a:tcPr>
                </a:tc>
                <a:tc>
                  <a:txBody>
                    <a:bodyPr/>
                    <a:lstStyle/>
                    <a:p>
                      <a:pPr marL="0" marR="0" algn="l">
                        <a:spcBef>
                          <a:spcPts val="0"/>
                        </a:spcBef>
                        <a:spcAft>
                          <a:spcPts val="0"/>
                        </a:spcAft>
                      </a:pPr>
                      <a:r>
                        <a:rPr lang="en-US" sz="1100">
                          <a:effectLst/>
                        </a:rPr>
                        <a:t>Not Required</a:t>
                      </a:r>
                      <a:endParaRPr lang="en-US" sz="1100">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CCFF99"/>
                    </a:solidFill>
                  </a:tcPr>
                </a:tc>
                <a:extLst>
                  <a:ext uri="{0D108BD9-81ED-4DB2-BD59-A6C34878D82A}">
                    <a16:rowId xmlns:a16="http://schemas.microsoft.com/office/drawing/2014/main" val="660057585"/>
                  </a:ext>
                </a:extLst>
              </a:tr>
              <a:tr h="185204">
                <a:tc>
                  <a:txBody>
                    <a:bodyPr/>
                    <a:lstStyle/>
                    <a:p>
                      <a:pPr marL="0" marR="0" algn="l">
                        <a:spcBef>
                          <a:spcPts val="0"/>
                        </a:spcBef>
                        <a:spcAft>
                          <a:spcPts val="0"/>
                        </a:spcAft>
                      </a:pPr>
                      <a:r>
                        <a:rPr lang="en-US" sz="1100" b="0">
                          <a:solidFill>
                            <a:schemeClr val="tx1"/>
                          </a:solidFill>
                          <a:effectLst/>
                        </a:rPr>
                        <a:t>Confidential</a:t>
                      </a:r>
                      <a:endParaRPr lang="en-US" sz="1100" b="0">
                        <a:solidFill>
                          <a:schemeClr val="tx1"/>
                        </a:solidFill>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marL="0" marR="0" algn="l">
                        <a:spcBef>
                          <a:spcPts val="0"/>
                        </a:spcBef>
                        <a:spcAft>
                          <a:spcPts val="0"/>
                        </a:spcAft>
                      </a:pPr>
                      <a:r>
                        <a:rPr lang="en-US" sz="1100">
                          <a:effectLst/>
                        </a:rPr>
                        <a:t>Required</a:t>
                      </a:r>
                      <a:endParaRPr lang="en-US" sz="1100">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CCCC"/>
                    </a:solidFill>
                  </a:tcPr>
                </a:tc>
                <a:tc>
                  <a:txBody>
                    <a:bodyPr/>
                    <a:lstStyle/>
                    <a:p>
                      <a:pPr marL="0" marR="0" algn="l">
                        <a:spcBef>
                          <a:spcPts val="0"/>
                        </a:spcBef>
                        <a:spcAft>
                          <a:spcPts val="0"/>
                        </a:spcAft>
                      </a:pPr>
                      <a:r>
                        <a:rPr lang="en-US" sz="1100">
                          <a:effectLst/>
                        </a:rPr>
                        <a:t>Not Required</a:t>
                      </a:r>
                      <a:endParaRPr lang="en-US" sz="1100">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CCFF99"/>
                    </a:solidFill>
                  </a:tcPr>
                </a:tc>
                <a:tc>
                  <a:txBody>
                    <a:bodyPr/>
                    <a:lstStyle/>
                    <a:p>
                      <a:pPr marL="0" marR="0" algn="l">
                        <a:spcBef>
                          <a:spcPts val="0"/>
                        </a:spcBef>
                        <a:spcAft>
                          <a:spcPts val="0"/>
                        </a:spcAft>
                      </a:pPr>
                      <a:r>
                        <a:rPr lang="en-US" sz="1100">
                          <a:effectLst/>
                        </a:rPr>
                        <a:t>Required**</a:t>
                      </a:r>
                      <a:endParaRPr lang="en-US" sz="1100">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CCCC"/>
                    </a:solidFill>
                  </a:tcPr>
                </a:tc>
                <a:tc>
                  <a:txBody>
                    <a:bodyPr/>
                    <a:lstStyle/>
                    <a:p>
                      <a:pPr marL="0" marR="0" algn="l">
                        <a:spcBef>
                          <a:spcPts val="0"/>
                        </a:spcBef>
                        <a:spcAft>
                          <a:spcPts val="0"/>
                        </a:spcAft>
                      </a:pPr>
                      <a:r>
                        <a:rPr lang="en-US" sz="1100">
                          <a:effectLst/>
                        </a:rPr>
                        <a:t>Elective</a:t>
                      </a:r>
                      <a:endParaRPr lang="en-US" sz="1100">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FFCC"/>
                    </a:solidFill>
                  </a:tcPr>
                </a:tc>
                <a:extLst>
                  <a:ext uri="{0D108BD9-81ED-4DB2-BD59-A6C34878D82A}">
                    <a16:rowId xmlns:a16="http://schemas.microsoft.com/office/drawing/2014/main" val="574397541"/>
                  </a:ext>
                </a:extLst>
              </a:tr>
              <a:tr h="247638">
                <a:tc>
                  <a:txBody>
                    <a:bodyPr/>
                    <a:lstStyle/>
                    <a:p>
                      <a:pPr marL="0" marR="0" algn="l">
                        <a:spcBef>
                          <a:spcPts val="0"/>
                        </a:spcBef>
                        <a:spcAft>
                          <a:spcPts val="0"/>
                        </a:spcAft>
                      </a:pPr>
                      <a:r>
                        <a:rPr lang="en-US" sz="1100" b="0">
                          <a:solidFill>
                            <a:schemeClr val="tx1"/>
                          </a:solidFill>
                          <a:effectLst/>
                        </a:rPr>
                        <a:t>High Risk Confidential</a:t>
                      </a:r>
                      <a:endParaRPr lang="en-US" sz="1100" b="0">
                        <a:solidFill>
                          <a:schemeClr val="tx1"/>
                        </a:solidFill>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lumMod val="95000"/>
                      </a:schemeClr>
                    </a:solidFill>
                  </a:tcPr>
                </a:tc>
                <a:tc>
                  <a:txBody>
                    <a:bodyPr/>
                    <a:lstStyle/>
                    <a:p>
                      <a:pPr marL="0" marR="0" algn="l">
                        <a:spcBef>
                          <a:spcPts val="0"/>
                        </a:spcBef>
                        <a:spcAft>
                          <a:spcPts val="0"/>
                        </a:spcAft>
                      </a:pPr>
                      <a:r>
                        <a:rPr lang="en-US" sz="1100">
                          <a:effectLst/>
                        </a:rPr>
                        <a:t>Required</a:t>
                      </a:r>
                      <a:endParaRPr lang="en-US" sz="1100">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CCCC"/>
                    </a:solidFill>
                  </a:tcPr>
                </a:tc>
                <a:tc>
                  <a:txBody>
                    <a:bodyPr/>
                    <a:lstStyle/>
                    <a:p>
                      <a:pPr marL="0" marR="0" algn="l">
                        <a:spcBef>
                          <a:spcPts val="0"/>
                        </a:spcBef>
                        <a:spcAft>
                          <a:spcPts val="0"/>
                        </a:spcAft>
                      </a:pPr>
                      <a:r>
                        <a:rPr lang="en-US" sz="1100">
                          <a:effectLst/>
                        </a:rPr>
                        <a:t>Elective</a:t>
                      </a:r>
                      <a:endParaRPr lang="en-US" sz="1100">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FFCC"/>
                    </a:solidFill>
                  </a:tcPr>
                </a:tc>
                <a:tc>
                  <a:txBody>
                    <a:bodyPr/>
                    <a:lstStyle/>
                    <a:p>
                      <a:pPr marL="0" marR="0" algn="l">
                        <a:spcBef>
                          <a:spcPts val="0"/>
                        </a:spcBef>
                        <a:spcAft>
                          <a:spcPts val="0"/>
                        </a:spcAft>
                      </a:pPr>
                      <a:r>
                        <a:rPr lang="en-US" sz="1100">
                          <a:effectLst/>
                        </a:rPr>
                        <a:t>Required</a:t>
                      </a:r>
                      <a:endParaRPr lang="en-US" sz="1100">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CCCC"/>
                    </a:solidFill>
                  </a:tcPr>
                </a:tc>
                <a:tc>
                  <a:txBody>
                    <a:bodyPr/>
                    <a:lstStyle/>
                    <a:p>
                      <a:pPr marL="0" marR="0" algn="l">
                        <a:spcBef>
                          <a:spcPts val="0"/>
                        </a:spcBef>
                        <a:spcAft>
                          <a:spcPts val="0"/>
                        </a:spcAft>
                      </a:pPr>
                      <a:r>
                        <a:rPr lang="en-US" sz="1100">
                          <a:effectLst/>
                        </a:rPr>
                        <a:t>Required</a:t>
                      </a:r>
                      <a:endParaRPr lang="en-US" sz="1100">
                        <a:effectLst/>
                        <a:latin typeface="Calibri" panose="020F0502020204030204" pitchFamily="34" charset="0"/>
                        <a:ea typeface="Calibri" panose="020F0502020204030204" pitchFamily="34" charset="0"/>
                      </a:endParaRPr>
                    </a:p>
                  </a:txBody>
                  <a:tcPr marL="68580" marR="68580" marT="0" marB="0"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FFCCCC"/>
                    </a:solidFill>
                  </a:tcPr>
                </a:tc>
                <a:extLst>
                  <a:ext uri="{0D108BD9-81ED-4DB2-BD59-A6C34878D82A}">
                    <a16:rowId xmlns:a16="http://schemas.microsoft.com/office/drawing/2014/main" val="2196794151"/>
                  </a:ext>
                </a:extLst>
              </a:tr>
            </a:tbl>
          </a:graphicData>
        </a:graphic>
      </p:graphicFrame>
      <p:sp>
        <p:nvSpPr>
          <p:cNvPr id="6" name="Rectangle 5">
            <a:extLst>
              <a:ext uri="{FF2B5EF4-FFF2-40B4-BE49-F238E27FC236}">
                <a16:creationId xmlns:a16="http://schemas.microsoft.com/office/drawing/2014/main" id="{36385EF2-77D1-AC4F-8555-8B8CFC5B1812}"/>
              </a:ext>
            </a:extLst>
          </p:cNvPr>
          <p:cNvSpPr/>
          <p:nvPr/>
        </p:nvSpPr>
        <p:spPr>
          <a:xfrm>
            <a:off x="364177" y="826271"/>
            <a:ext cx="8554192" cy="307777"/>
          </a:xfrm>
          <a:prstGeom prst="rect">
            <a:avLst/>
          </a:prstGeom>
        </p:spPr>
        <p:txBody>
          <a:bodyPr wrap="square">
            <a:spAutoFit/>
          </a:bodyPr>
          <a:lstStyle/>
          <a:p>
            <a:r>
              <a:rPr lang="en-US" sz="1400" b="1"/>
              <a:t>Illustrative Data Examples by Data Classification:</a:t>
            </a:r>
          </a:p>
        </p:txBody>
      </p:sp>
      <p:sp>
        <p:nvSpPr>
          <p:cNvPr id="9" name="Rectangle 8">
            <a:extLst>
              <a:ext uri="{FF2B5EF4-FFF2-40B4-BE49-F238E27FC236}">
                <a16:creationId xmlns:a16="http://schemas.microsoft.com/office/drawing/2014/main" id="{10B1D170-7E38-4F49-9A6B-18778C431429}"/>
              </a:ext>
            </a:extLst>
          </p:cNvPr>
          <p:cNvSpPr/>
          <p:nvPr/>
        </p:nvSpPr>
        <p:spPr>
          <a:xfrm>
            <a:off x="410381" y="4795261"/>
            <a:ext cx="8554192" cy="307777"/>
          </a:xfrm>
          <a:prstGeom prst="rect">
            <a:avLst/>
          </a:prstGeom>
        </p:spPr>
        <p:txBody>
          <a:bodyPr wrap="square">
            <a:spAutoFit/>
          </a:bodyPr>
          <a:lstStyle/>
          <a:p>
            <a:pPr>
              <a:spcBef>
                <a:spcPts val="600"/>
              </a:spcBef>
            </a:pPr>
            <a:r>
              <a:rPr lang="en-US" sz="1400" b="1"/>
              <a:t>Data Encryption Guidance by Data Classification:</a:t>
            </a:r>
          </a:p>
        </p:txBody>
      </p:sp>
      <p:sp>
        <p:nvSpPr>
          <p:cNvPr id="7" name="Rectangle 6">
            <a:extLst>
              <a:ext uri="{FF2B5EF4-FFF2-40B4-BE49-F238E27FC236}">
                <a16:creationId xmlns:a16="http://schemas.microsoft.com/office/drawing/2014/main" id="{16AB87DD-8F56-4011-8C77-6B57C5A64C91}"/>
              </a:ext>
            </a:extLst>
          </p:cNvPr>
          <p:cNvSpPr/>
          <p:nvPr/>
        </p:nvSpPr>
        <p:spPr>
          <a:xfrm>
            <a:off x="469900" y="6106457"/>
            <a:ext cx="8435155" cy="415498"/>
          </a:xfrm>
          <a:prstGeom prst="rect">
            <a:avLst/>
          </a:prstGeom>
        </p:spPr>
        <p:txBody>
          <a:bodyPr wrap="square">
            <a:spAutoFit/>
          </a:bodyPr>
          <a:lstStyle/>
          <a:p>
            <a:r>
              <a:rPr lang="en-US" sz="1050"/>
              <a:t>* - Note that this is turned on by default on the file system for all MS SQL Server DBs in the national data center.</a:t>
            </a:r>
          </a:p>
          <a:p>
            <a:r>
              <a:rPr lang="en-US" sz="1050"/>
              <a:t>** - Elective per Global standards, but Required per US standards.</a:t>
            </a:r>
          </a:p>
        </p:txBody>
      </p:sp>
      <p:sp>
        <p:nvSpPr>
          <p:cNvPr id="8" name="Rectangle 7">
            <a:extLst>
              <a:ext uri="{FF2B5EF4-FFF2-40B4-BE49-F238E27FC236}">
                <a16:creationId xmlns:a16="http://schemas.microsoft.com/office/drawing/2014/main" id="{B3E479C5-7835-4A14-83A6-E2C97012CC1A}"/>
              </a:ext>
            </a:extLst>
          </p:cNvPr>
          <p:cNvSpPr/>
          <p:nvPr/>
        </p:nvSpPr>
        <p:spPr bwMode="gray">
          <a:xfrm>
            <a:off x="469900" y="6545338"/>
            <a:ext cx="2446125" cy="232682"/>
          </a:xfrm>
          <a:prstGeom prst="rect">
            <a:avLst/>
          </a:prstGeom>
          <a:noFill/>
          <a:ln w="19050" algn="ctr">
            <a:noFill/>
            <a:miter lim="800000"/>
            <a:headEnd/>
            <a:tailEnd/>
          </a:ln>
        </p:spPr>
        <p:txBody>
          <a:bodyPr wrap="square" lIns="88900" tIns="88900" rIns="88900" bIns="88900" rtlCol="0" anchor="ctr"/>
          <a:lstStyle/>
          <a:p>
            <a:pPr>
              <a:lnSpc>
                <a:spcPct val="106000"/>
              </a:lnSpc>
            </a:pPr>
            <a:r>
              <a:rPr lang="en-US" sz="1000">
                <a:hlinkClick r:id="rId3" action="ppaction://hlinksldjump"/>
              </a:rPr>
              <a:t>Return to Data Classification slide</a:t>
            </a:r>
            <a:endParaRPr lang="en-US" sz="1000"/>
          </a:p>
        </p:txBody>
      </p:sp>
    </p:spTree>
    <p:extLst>
      <p:ext uri="{BB962C8B-B14F-4D97-AF65-F5344CB8AC3E}">
        <p14:creationId xmlns:p14="http://schemas.microsoft.com/office/powerpoint/2010/main" val="103030724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46EAA9-0AFD-6141-A590-2A1EA3CA63D0}"/>
              </a:ext>
            </a:extLst>
          </p:cNvPr>
          <p:cNvSpPr>
            <a:spLocks noGrp="1"/>
          </p:cNvSpPr>
          <p:nvPr>
            <p:ph type="title"/>
          </p:nvPr>
        </p:nvSpPr>
        <p:spPr>
          <a:xfrm>
            <a:off x="469900" y="296568"/>
            <a:ext cx="11252200" cy="698501"/>
          </a:xfrm>
        </p:spPr>
        <p:txBody>
          <a:bodyPr/>
          <a:lstStyle/>
          <a:p>
            <a:r>
              <a:rPr lang="en-US" b="1"/>
              <a:t>Agenda</a:t>
            </a:r>
          </a:p>
        </p:txBody>
      </p:sp>
      <p:cxnSp>
        <p:nvCxnSpPr>
          <p:cNvPr id="7" name="Straight Connector 6">
            <a:extLst>
              <a:ext uri="{FF2B5EF4-FFF2-40B4-BE49-F238E27FC236}">
                <a16:creationId xmlns:a16="http://schemas.microsoft.com/office/drawing/2014/main" id="{5DD93290-6767-FF41-8784-FBE4EB44404B}"/>
              </a:ext>
            </a:extLst>
          </p:cNvPr>
          <p:cNvCxnSpPr/>
          <p:nvPr/>
        </p:nvCxnSpPr>
        <p:spPr>
          <a:xfrm>
            <a:off x="905972" y="1613578"/>
            <a:ext cx="32610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10D59E3A-2474-8F47-8B1F-5AA41CF52515}"/>
              </a:ext>
            </a:extLst>
          </p:cNvPr>
          <p:cNvSpPr txBox="1"/>
          <p:nvPr/>
        </p:nvSpPr>
        <p:spPr>
          <a:xfrm>
            <a:off x="905972" y="1286163"/>
            <a:ext cx="2827946" cy="184666"/>
          </a:xfrm>
          <a:prstGeom prst="rect">
            <a:avLst/>
          </a:prstGeom>
          <a:noFill/>
        </p:spPr>
        <p:txBody>
          <a:bodyPr wrap="square" lIns="0" tIns="0" rIns="0" bIns="0" rtlCol="0">
            <a:spAutoFit/>
          </a:bodyPr>
          <a:lstStyle/>
          <a:p>
            <a:pPr marL="171450" indent="-171450">
              <a:buClr>
                <a:srgbClr val="43B02A"/>
              </a:buClr>
              <a:buFont typeface="Arial" panose="020B0604020202020204" pitchFamily="34" charset="0"/>
              <a:buChar char="•"/>
            </a:pPr>
            <a:r>
              <a:rPr lang="en-US" sz="1200" b="1">
                <a:solidFill>
                  <a:schemeClr val="bg1"/>
                </a:solidFill>
              </a:rPr>
              <a:t>Business Summary</a:t>
            </a:r>
          </a:p>
        </p:txBody>
      </p:sp>
      <p:cxnSp>
        <p:nvCxnSpPr>
          <p:cNvPr id="13" name="Straight Connector 12">
            <a:extLst>
              <a:ext uri="{FF2B5EF4-FFF2-40B4-BE49-F238E27FC236}">
                <a16:creationId xmlns:a16="http://schemas.microsoft.com/office/drawing/2014/main" id="{85906CEF-4BE3-6B40-8617-527591A0E29A}"/>
              </a:ext>
            </a:extLst>
          </p:cNvPr>
          <p:cNvCxnSpPr/>
          <p:nvPr/>
        </p:nvCxnSpPr>
        <p:spPr>
          <a:xfrm>
            <a:off x="905972" y="2233510"/>
            <a:ext cx="32610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94BF829-FFDD-8E4D-931D-706EC79D5909}"/>
              </a:ext>
            </a:extLst>
          </p:cNvPr>
          <p:cNvCxnSpPr/>
          <p:nvPr/>
        </p:nvCxnSpPr>
        <p:spPr>
          <a:xfrm>
            <a:off x="905972" y="2853443"/>
            <a:ext cx="32610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B70E8A6-759A-1F41-B31E-768E9D67129A}"/>
              </a:ext>
            </a:extLst>
          </p:cNvPr>
          <p:cNvCxnSpPr/>
          <p:nvPr/>
        </p:nvCxnSpPr>
        <p:spPr>
          <a:xfrm>
            <a:off x="905972" y="3442379"/>
            <a:ext cx="32610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91CE87E5-7CE6-4142-ABF4-7383D91FF2FB}"/>
              </a:ext>
            </a:extLst>
          </p:cNvPr>
          <p:cNvCxnSpPr/>
          <p:nvPr/>
        </p:nvCxnSpPr>
        <p:spPr>
          <a:xfrm>
            <a:off x="905972" y="4070803"/>
            <a:ext cx="32610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CD4985E-65E9-504B-8E4B-7C462DD7F3AE}"/>
              </a:ext>
            </a:extLst>
          </p:cNvPr>
          <p:cNvCxnSpPr/>
          <p:nvPr/>
        </p:nvCxnSpPr>
        <p:spPr>
          <a:xfrm>
            <a:off x="905972" y="5032600"/>
            <a:ext cx="32610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C96274A9-FAE5-7D47-B9DE-D8DBC1B92461}"/>
              </a:ext>
            </a:extLst>
          </p:cNvPr>
          <p:cNvCxnSpPr/>
          <p:nvPr/>
        </p:nvCxnSpPr>
        <p:spPr>
          <a:xfrm>
            <a:off x="905972" y="5505602"/>
            <a:ext cx="32610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37C16E0B-5489-6843-9656-38195557E9A5}"/>
              </a:ext>
            </a:extLst>
          </p:cNvPr>
          <p:cNvCxnSpPr/>
          <p:nvPr/>
        </p:nvCxnSpPr>
        <p:spPr>
          <a:xfrm>
            <a:off x="4610464" y="1613578"/>
            <a:ext cx="32610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97E3B31E-8729-D54A-A5D3-34F0BDFE99D1}"/>
              </a:ext>
            </a:extLst>
          </p:cNvPr>
          <p:cNvCxnSpPr/>
          <p:nvPr/>
        </p:nvCxnSpPr>
        <p:spPr>
          <a:xfrm>
            <a:off x="4610464" y="2233510"/>
            <a:ext cx="32610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B49373A8-27FE-3E45-A18B-B0C28C8E9C74}"/>
              </a:ext>
            </a:extLst>
          </p:cNvPr>
          <p:cNvCxnSpPr/>
          <p:nvPr/>
        </p:nvCxnSpPr>
        <p:spPr>
          <a:xfrm>
            <a:off x="4610464" y="2853443"/>
            <a:ext cx="32610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2CF25125-CA39-0A4D-8EBD-E626B7B99C67}"/>
              </a:ext>
            </a:extLst>
          </p:cNvPr>
          <p:cNvCxnSpPr/>
          <p:nvPr/>
        </p:nvCxnSpPr>
        <p:spPr>
          <a:xfrm>
            <a:off x="4610464" y="3442379"/>
            <a:ext cx="32610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CF7CEA9A-8081-8745-8BAE-B4AB7F523A08}"/>
              </a:ext>
            </a:extLst>
          </p:cNvPr>
          <p:cNvCxnSpPr/>
          <p:nvPr/>
        </p:nvCxnSpPr>
        <p:spPr>
          <a:xfrm>
            <a:off x="4610464" y="4070803"/>
            <a:ext cx="32610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8A4B1B72-8C69-E745-A9F2-276174481F14}"/>
              </a:ext>
            </a:extLst>
          </p:cNvPr>
          <p:cNvCxnSpPr/>
          <p:nvPr/>
        </p:nvCxnSpPr>
        <p:spPr>
          <a:xfrm>
            <a:off x="4610464" y="4542272"/>
            <a:ext cx="32610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6C5834CF-A481-7A4C-B0A6-9041301401AE}"/>
              </a:ext>
            </a:extLst>
          </p:cNvPr>
          <p:cNvSpPr txBox="1"/>
          <p:nvPr/>
        </p:nvSpPr>
        <p:spPr>
          <a:xfrm>
            <a:off x="905972" y="1884040"/>
            <a:ext cx="2827946" cy="184666"/>
          </a:xfrm>
          <a:prstGeom prst="rect">
            <a:avLst/>
          </a:prstGeom>
          <a:noFill/>
        </p:spPr>
        <p:txBody>
          <a:bodyPr wrap="square" lIns="0" tIns="0" rIns="0" bIns="0" rtlCol="0">
            <a:spAutoFit/>
          </a:bodyPr>
          <a:lstStyle/>
          <a:p>
            <a:pPr marL="171450" indent="-171450">
              <a:buClr>
                <a:srgbClr val="43B02A"/>
              </a:buClr>
              <a:buFont typeface="Arial" panose="020B0604020202020204" pitchFamily="34" charset="0"/>
              <a:buChar char="•"/>
            </a:pPr>
            <a:r>
              <a:rPr lang="en-US" sz="1200" b="1">
                <a:solidFill>
                  <a:schemeClr val="bg1"/>
                </a:solidFill>
              </a:rPr>
              <a:t>Usage Statistics/Patterns</a:t>
            </a:r>
          </a:p>
        </p:txBody>
      </p:sp>
      <p:sp>
        <p:nvSpPr>
          <p:cNvPr id="64" name="TextBox 63">
            <a:extLst>
              <a:ext uri="{FF2B5EF4-FFF2-40B4-BE49-F238E27FC236}">
                <a16:creationId xmlns:a16="http://schemas.microsoft.com/office/drawing/2014/main" id="{B981418E-25DF-8E43-A177-D3BD776AC82E}"/>
              </a:ext>
            </a:extLst>
          </p:cNvPr>
          <p:cNvSpPr txBox="1"/>
          <p:nvPr/>
        </p:nvSpPr>
        <p:spPr>
          <a:xfrm>
            <a:off x="905972" y="2493640"/>
            <a:ext cx="2827946" cy="184666"/>
          </a:xfrm>
          <a:prstGeom prst="rect">
            <a:avLst/>
          </a:prstGeom>
          <a:noFill/>
        </p:spPr>
        <p:txBody>
          <a:bodyPr wrap="square" lIns="0" tIns="0" rIns="0" bIns="0" rtlCol="0">
            <a:spAutoFit/>
          </a:bodyPr>
          <a:lstStyle/>
          <a:p>
            <a:pPr marL="171450" indent="-171450">
              <a:buClr>
                <a:srgbClr val="43B02A"/>
              </a:buClr>
              <a:buFont typeface="Arial" panose="020B0604020202020204" pitchFamily="34" charset="0"/>
              <a:buChar char="•"/>
            </a:pPr>
            <a:r>
              <a:rPr lang="en-US" sz="1200" b="1">
                <a:solidFill>
                  <a:schemeClr val="bg1"/>
                </a:solidFill>
              </a:rPr>
              <a:t>Conceptual System</a:t>
            </a:r>
          </a:p>
        </p:txBody>
      </p:sp>
      <p:sp>
        <p:nvSpPr>
          <p:cNvPr id="65" name="TextBox 64">
            <a:extLst>
              <a:ext uri="{FF2B5EF4-FFF2-40B4-BE49-F238E27FC236}">
                <a16:creationId xmlns:a16="http://schemas.microsoft.com/office/drawing/2014/main" id="{54997EC6-1F0B-A24A-A6BD-1AD9DFEC637F}"/>
              </a:ext>
            </a:extLst>
          </p:cNvPr>
          <p:cNvSpPr txBox="1"/>
          <p:nvPr/>
        </p:nvSpPr>
        <p:spPr>
          <a:xfrm>
            <a:off x="905972" y="3114963"/>
            <a:ext cx="2827946" cy="184666"/>
          </a:xfrm>
          <a:prstGeom prst="rect">
            <a:avLst/>
          </a:prstGeom>
          <a:noFill/>
        </p:spPr>
        <p:txBody>
          <a:bodyPr wrap="square" lIns="0" tIns="0" rIns="0" bIns="0" rtlCol="0">
            <a:spAutoFit/>
          </a:bodyPr>
          <a:lstStyle/>
          <a:p>
            <a:pPr marL="171450" indent="-171450">
              <a:buClr>
                <a:srgbClr val="43B02A"/>
              </a:buClr>
              <a:buFont typeface="Arial" panose="020B0604020202020204" pitchFamily="34" charset="0"/>
              <a:buChar char="•"/>
            </a:pPr>
            <a:r>
              <a:rPr lang="en-US" sz="1200" b="1">
                <a:solidFill>
                  <a:schemeClr val="bg1"/>
                </a:solidFill>
              </a:rPr>
              <a:t>Physical Data Flow*</a:t>
            </a:r>
          </a:p>
        </p:txBody>
      </p:sp>
      <p:sp>
        <p:nvSpPr>
          <p:cNvPr id="66" name="TextBox 65">
            <a:extLst>
              <a:ext uri="{FF2B5EF4-FFF2-40B4-BE49-F238E27FC236}">
                <a16:creationId xmlns:a16="http://schemas.microsoft.com/office/drawing/2014/main" id="{F4963A51-3753-6B4C-A079-F2CCD8FD90C5}"/>
              </a:ext>
            </a:extLst>
          </p:cNvPr>
          <p:cNvSpPr txBox="1"/>
          <p:nvPr/>
        </p:nvSpPr>
        <p:spPr>
          <a:xfrm>
            <a:off x="905972" y="3712840"/>
            <a:ext cx="2827946" cy="184666"/>
          </a:xfrm>
          <a:prstGeom prst="rect">
            <a:avLst/>
          </a:prstGeom>
          <a:noFill/>
        </p:spPr>
        <p:txBody>
          <a:bodyPr wrap="square" lIns="0" tIns="0" rIns="0" bIns="0" rtlCol="0">
            <a:spAutoFit/>
          </a:bodyPr>
          <a:lstStyle/>
          <a:p>
            <a:pPr marL="171450" indent="-171450">
              <a:buClr>
                <a:srgbClr val="43B02A"/>
              </a:buClr>
              <a:buFont typeface="Arial" panose="020B0604020202020204" pitchFamily="34" charset="0"/>
              <a:buChar char="•"/>
            </a:pPr>
            <a:r>
              <a:rPr lang="en-US" sz="1200" b="1">
                <a:solidFill>
                  <a:schemeClr val="bg1"/>
                </a:solidFill>
              </a:rPr>
              <a:t>Data Classification</a:t>
            </a:r>
          </a:p>
        </p:txBody>
      </p:sp>
      <p:sp>
        <p:nvSpPr>
          <p:cNvPr id="67" name="TextBox 66">
            <a:extLst>
              <a:ext uri="{FF2B5EF4-FFF2-40B4-BE49-F238E27FC236}">
                <a16:creationId xmlns:a16="http://schemas.microsoft.com/office/drawing/2014/main" id="{47B23EEA-3E0B-804F-8FED-5B12092FF00F}"/>
              </a:ext>
            </a:extLst>
          </p:cNvPr>
          <p:cNvSpPr txBox="1"/>
          <p:nvPr/>
        </p:nvSpPr>
        <p:spPr>
          <a:xfrm>
            <a:off x="905972" y="4674388"/>
            <a:ext cx="2827946" cy="184666"/>
          </a:xfrm>
          <a:prstGeom prst="rect">
            <a:avLst/>
          </a:prstGeom>
          <a:noFill/>
        </p:spPr>
        <p:txBody>
          <a:bodyPr wrap="square" lIns="0" tIns="0" rIns="0" bIns="0" rtlCol="0">
            <a:spAutoFit/>
          </a:bodyPr>
          <a:lstStyle/>
          <a:p>
            <a:pPr marL="171450" indent="-171450">
              <a:buClr>
                <a:srgbClr val="43B02A"/>
              </a:buClr>
              <a:buFont typeface="Arial" panose="020B0604020202020204" pitchFamily="34" charset="0"/>
              <a:buChar char="•"/>
            </a:pPr>
            <a:r>
              <a:rPr lang="en-US" sz="1200" b="1">
                <a:solidFill>
                  <a:schemeClr val="bg1"/>
                </a:solidFill>
              </a:rPr>
              <a:t>Infrastructure View</a:t>
            </a:r>
          </a:p>
        </p:txBody>
      </p:sp>
      <p:sp>
        <p:nvSpPr>
          <p:cNvPr id="68" name="TextBox 67">
            <a:extLst>
              <a:ext uri="{FF2B5EF4-FFF2-40B4-BE49-F238E27FC236}">
                <a16:creationId xmlns:a16="http://schemas.microsoft.com/office/drawing/2014/main" id="{12695DC9-C5DF-314C-9971-4D73B4BF37DB}"/>
              </a:ext>
            </a:extLst>
          </p:cNvPr>
          <p:cNvSpPr txBox="1"/>
          <p:nvPr/>
        </p:nvSpPr>
        <p:spPr>
          <a:xfrm>
            <a:off x="905972" y="5206147"/>
            <a:ext cx="2827946" cy="184666"/>
          </a:xfrm>
          <a:prstGeom prst="rect">
            <a:avLst/>
          </a:prstGeom>
          <a:noFill/>
        </p:spPr>
        <p:txBody>
          <a:bodyPr wrap="square" lIns="0" tIns="0" rIns="0" bIns="0" rtlCol="0">
            <a:spAutoFit/>
          </a:bodyPr>
          <a:lstStyle/>
          <a:p>
            <a:pPr marL="171450" indent="-171450">
              <a:buClr>
                <a:srgbClr val="43B02A"/>
              </a:buClr>
              <a:buFont typeface="Arial" panose="020B0604020202020204" pitchFamily="34" charset="0"/>
              <a:buChar char="•"/>
            </a:pPr>
            <a:r>
              <a:rPr lang="en-US" sz="1200" b="1">
                <a:solidFill>
                  <a:schemeClr val="bg1"/>
                </a:solidFill>
              </a:rPr>
              <a:t>Green Architecture</a:t>
            </a:r>
          </a:p>
        </p:txBody>
      </p:sp>
      <p:sp>
        <p:nvSpPr>
          <p:cNvPr id="69" name="TextBox 68">
            <a:extLst>
              <a:ext uri="{FF2B5EF4-FFF2-40B4-BE49-F238E27FC236}">
                <a16:creationId xmlns:a16="http://schemas.microsoft.com/office/drawing/2014/main" id="{B917FCF0-1BA6-4C40-A64F-1AA72D529C80}"/>
              </a:ext>
            </a:extLst>
          </p:cNvPr>
          <p:cNvSpPr txBox="1"/>
          <p:nvPr/>
        </p:nvSpPr>
        <p:spPr>
          <a:xfrm>
            <a:off x="4613339" y="1339172"/>
            <a:ext cx="3411687" cy="184666"/>
          </a:xfrm>
          <a:prstGeom prst="rect">
            <a:avLst/>
          </a:prstGeom>
          <a:noFill/>
        </p:spPr>
        <p:txBody>
          <a:bodyPr wrap="square" lIns="0" tIns="0" rIns="0" bIns="0" rtlCol="0">
            <a:spAutoFit/>
          </a:bodyPr>
          <a:lstStyle/>
          <a:p>
            <a:pPr marL="171450" indent="-171450">
              <a:buClr>
                <a:srgbClr val="43B02A"/>
              </a:buClr>
              <a:buFont typeface="Arial" panose="020B0604020202020204" pitchFamily="34" charset="0"/>
              <a:buChar char="•"/>
            </a:pPr>
            <a:r>
              <a:rPr lang="en-US" sz="1200" b="1">
                <a:solidFill>
                  <a:schemeClr val="bg1"/>
                </a:solidFill>
              </a:rPr>
              <a:t>Planned Technology Improvements</a:t>
            </a:r>
          </a:p>
        </p:txBody>
      </p:sp>
      <p:sp>
        <p:nvSpPr>
          <p:cNvPr id="70" name="TextBox 69">
            <a:extLst>
              <a:ext uri="{FF2B5EF4-FFF2-40B4-BE49-F238E27FC236}">
                <a16:creationId xmlns:a16="http://schemas.microsoft.com/office/drawing/2014/main" id="{B8542A3F-B748-704A-8B11-ABA5AD067ABE}"/>
              </a:ext>
            </a:extLst>
          </p:cNvPr>
          <p:cNvSpPr txBox="1"/>
          <p:nvPr/>
        </p:nvSpPr>
        <p:spPr>
          <a:xfrm>
            <a:off x="4613340" y="1884040"/>
            <a:ext cx="2827946" cy="184666"/>
          </a:xfrm>
          <a:prstGeom prst="rect">
            <a:avLst/>
          </a:prstGeom>
          <a:noFill/>
        </p:spPr>
        <p:txBody>
          <a:bodyPr wrap="square" lIns="0" tIns="0" rIns="0" bIns="0" rtlCol="0">
            <a:spAutoFit/>
          </a:bodyPr>
          <a:lstStyle/>
          <a:p>
            <a:pPr marL="171450" indent="-171450">
              <a:buClr>
                <a:srgbClr val="43B02A"/>
              </a:buClr>
              <a:buFont typeface="Arial" panose="020B0604020202020204" pitchFamily="34" charset="0"/>
              <a:buChar char="•"/>
            </a:pPr>
            <a:r>
              <a:rPr lang="en-US" sz="1200" b="1">
                <a:solidFill>
                  <a:schemeClr val="bg1"/>
                </a:solidFill>
              </a:rPr>
              <a:t>Software Quality Attributes</a:t>
            </a:r>
          </a:p>
        </p:txBody>
      </p:sp>
      <p:sp>
        <p:nvSpPr>
          <p:cNvPr id="71" name="TextBox 70">
            <a:extLst>
              <a:ext uri="{FF2B5EF4-FFF2-40B4-BE49-F238E27FC236}">
                <a16:creationId xmlns:a16="http://schemas.microsoft.com/office/drawing/2014/main" id="{62DC0DEA-B89F-1C4A-8E64-E92B2C4B7CFA}"/>
              </a:ext>
            </a:extLst>
          </p:cNvPr>
          <p:cNvSpPr txBox="1"/>
          <p:nvPr/>
        </p:nvSpPr>
        <p:spPr>
          <a:xfrm>
            <a:off x="4613340" y="2493640"/>
            <a:ext cx="2827946" cy="184666"/>
          </a:xfrm>
          <a:prstGeom prst="rect">
            <a:avLst/>
          </a:prstGeom>
          <a:noFill/>
        </p:spPr>
        <p:txBody>
          <a:bodyPr wrap="square" lIns="0" tIns="0" rIns="0" bIns="0" rtlCol="0">
            <a:spAutoFit/>
          </a:bodyPr>
          <a:lstStyle/>
          <a:p>
            <a:pPr marL="171450" indent="-171450">
              <a:buClr>
                <a:srgbClr val="43B02A"/>
              </a:buClr>
              <a:buFont typeface="Arial" panose="020B0604020202020204" pitchFamily="34" charset="0"/>
              <a:buChar char="•"/>
            </a:pPr>
            <a:r>
              <a:rPr lang="en-US" sz="1200" b="1">
                <a:solidFill>
                  <a:schemeClr val="bg1"/>
                </a:solidFill>
              </a:rPr>
              <a:t>Secure SDLC</a:t>
            </a:r>
          </a:p>
        </p:txBody>
      </p:sp>
      <p:sp>
        <p:nvSpPr>
          <p:cNvPr id="72" name="TextBox 71">
            <a:extLst>
              <a:ext uri="{FF2B5EF4-FFF2-40B4-BE49-F238E27FC236}">
                <a16:creationId xmlns:a16="http://schemas.microsoft.com/office/drawing/2014/main" id="{B5F1D515-C532-3A44-B1ED-0957829C15A6}"/>
              </a:ext>
            </a:extLst>
          </p:cNvPr>
          <p:cNvSpPr txBox="1"/>
          <p:nvPr/>
        </p:nvSpPr>
        <p:spPr>
          <a:xfrm>
            <a:off x="4613340" y="3114963"/>
            <a:ext cx="2827946" cy="184666"/>
          </a:xfrm>
          <a:prstGeom prst="rect">
            <a:avLst/>
          </a:prstGeom>
          <a:noFill/>
        </p:spPr>
        <p:txBody>
          <a:bodyPr wrap="square" lIns="0" tIns="0" rIns="0" bIns="0" rtlCol="0">
            <a:spAutoFit/>
          </a:bodyPr>
          <a:lstStyle/>
          <a:p>
            <a:pPr marL="171450" indent="-171450">
              <a:buClr>
                <a:srgbClr val="43B02A"/>
              </a:buClr>
              <a:buFont typeface="Arial" panose="020B0604020202020204" pitchFamily="34" charset="0"/>
              <a:buChar char="•"/>
            </a:pPr>
            <a:r>
              <a:rPr lang="en-US" sz="1200" b="1">
                <a:solidFill>
                  <a:schemeClr val="bg1"/>
                </a:solidFill>
              </a:rPr>
              <a:t>Architecture Guidelines</a:t>
            </a:r>
          </a:p>
        </p:txBody>
      </p:sp>
      <p:sp>
        <p:nvSpPr>
          <p:cNvPr id="73" name="TextBox 72">
            <a:extLst>
              <a:ext uri="{FF2B5EF4-FFF2-40B4-BE49-F238E27FC236}">
                <a16:creationId xmlns:a16="http://schemas.microsoft.com/office/drawing/2014/main" id="{CF0CE0E7-6AA0-ED4A-848A-2C97FB4D0B19}"/>
              </a:ext>
            </a:extLst>
          </p:cNvPr>
          <p:cNvSpPr txBox="1"/>
          <p:nvPr/>
        </p:nvSpPr>
        <p:spPr>
          <a:xfrm>
            <a:off x="4613340" y="3712840"/>
            <a:ext cx="2827946" cy="184666"/>
          </a:xfrm>
          <a:prstGeom prst="rect">
            <a:avLst/>
          </a:prstGeom>
          <a:noFill/>
        </p:spPr>
        <p:txBody>
          <a:bodyPr wrap="square" lIns="0" tIns="0" rIns="0" bIns="0" rtlCol="0">
            <a:spAutoFit/>
          </a:bodyPr>
          <a:lstStyle/>
          <a:p>
            <a:pPr marL="171450" indent="-171450">
              <a:buClr>
                <a:srgbClr val="43B02A"/>
              </a:buClr>
              <a:buFont typeface="Arial" panose="020B0604020202020204" pitchFamily="34" charset="0"/>
              <a:buChar char="•"/>
            </a:pPr>
            <a:r>
              <a:rPr lang="en-US" sz="1200" b="1">
                <a:solidFill>
                  <a:schemeClr val="bg1"/>
                </a:solidFill>
              </a:rPr>
              <a:t>DevOps</a:t>
            </a:r>
          </a:p>
        </p:txBody>
      </p:sp>
      <p:sp>
        <p:nvSpPr>
          <p:cNvPr id="74" name="TextBox 73">
            <a:extLst>
              <a:ext uri="{FF2B5EF4-FFF2-40B4-BE49-F238E27FC236}">
                <a16:creationId xmlns:a16="http://schemas.microsoft.com/office/drawing/2014/main" id="{982FD252-B60D-6D41-A680-7F3198662F31}"/>
              </a:ext>
            </a:extLst>
          </p:cNvPr>
          <p:cNvSpPr txBox="1"/>
          <p:nvPr/>
        </p:nvSpPr>
        <p:spPr>
          <a:xfrm>
            <a:off x="4613340" y="4196032"/>
            <a:ext cx="2827946" cy="184666"/>
          </a:xfrm>
          <a:prstGeom prst="rect">
            <a:avLst/>
          </a:prstGeom>
          <a:noFill/>
        </p:spPr>
        <p:txBody>
          <a:bodyPr wrap="square" lIns="0" tIns="0" rIns="0" bIns="0" rtlCol="0">
            <a:spAutoFit/>
          </a:bodyPr>
          <a:lstStyle/>
          <a:p>
            <a:pPr marL="171450" indent="-171450">
              <a:buClr>
                <a:srgbClr val="43B02A"/>
              </a:buClr>
              <a:buFont typeface="Arial" panose="020B0604020202020204" pitchFamily="34" charset="0"/>
              <a:buChar char="•"/>
            </a:pPr>
            <a:r>
              <a:rPr lang="en-US" sz="1200" b="1">
                <a:solidFill>
                  <a:schemeClr val="bg1"/>
                </a:solidFill>
              </a:rPr>
              <a:t>Team</a:t>
            </a:r>
          </a:p>
        </p:txBody>
      </p:sp>
      <p:cxnSp>
        <p:nvCxnSpPr>
          <p:cNvPr id="77" name="Straight Connector 76">
            <a:extLst>
              <a:ext uri="{FF2B5EF4-FFF2-40B4-BE49-F238E27FC236}">
                <a16:creationId xmlns:a16="http://schemas.microsoft.com/office/drawing/2014/main" id="{C2D29F01-0DCC-4506-96D0-773439A2FF7C}"/>
              </a:ext>
            </a:extLst>
          </p:cNvPr>
          <p:cNvCxnSpPr/>
          <p:nvPr/>
        </p:nvCxnSpPr>
        <p:spPr>
          <a:xfrm>
            <a:off x="4610463" y="5032600"/>
            <a:ext cx="32610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9" name="TextBox 78">
            <a:extLst>
              <a:ext uri="{FF2B5EF4-FFF2-40B4-BE49-F238E27FC236}">
                <a16:creationId xmlns:a16="http://schemas.microsoft.com/office/drawing/2014/main" id="{62227CE7-D7B3-4B24-9598-B342769897EA}"/>
              </a:ext>
            </a:extLst>
          </p:cNvPr>
          <p:cNvSpPr txBox="1"/>
          <p:nvPr/>
        </p:nvSpPr>
        <p:spPr>
          <a:xfrm>
            <a:off x="4610463" y="4722577"/>
            <a:ext cx="2827946" cy="184666"/>
          </a:xfrm>
          <a:prstGeom prst="rect">
            <a:avLst/>
          </a:prstGeom>
          <a:noFill/>
        </p:spPr>
        <p:txBody>
          <a:bodyPr wrap="square" lIns="0" tIns="0" rIns="0" bIns="0" rtlCol="0">
            <a:spAutoFit/>
          </a:bodyPr>
          <a:lstStyle/>
          <a:p>
            <a:pPr marL="171450" indent="-171450">
              <a:buClr>
                <a:srgbClr val="43B02A"/>
              </a:buClr>
              <a:buFont typeface="Arial" panose="020B0604020202020204" pitchFamily="34" charset="0"/>
              <a:buChar char="•"/>
            </a:pPr>
            <a:r>
              <a:rPr lang="en-US" sz="1200" b="1">
                <a:solidFill>
                  <a:schemeClr val="bg1"/>
                </a:solidFill>
              </a:rPr>
              <a:t>Appendix*</a:t>
            </a:r>
          </a:p>
        </p:txBody>
      </p:sp>
      <p:cxnSp>
        <p:nvCxnSpPr>
          <p:cNvPr id="31" name="Straight Connector 30">
            <a:extLst>
              <a:ext uri="{FF2B5EF4-FFF2-40B4-BE49-F238E27FC236}">
                <a16:creationId xmlns:a16="http://schemas.microsoft.com/office/drawing/2014/main" id="{D5C0BB87-73B5-48DD-A4E5-7E6014E6AB2D}"/>
              </a:ext>
            </a:extLst>
          </p:cNvPr>
          <p:cNvCxnSpPr/>
          <p:nvPr/>
        </p:nvCxnSpPr>
        <p:spPr>
          <a:xfrm>
            <a:off x="912600" y="4548895"/>
            <a:ext cx="326100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E016F2D1-2C9D-4B51-B8E1-F9AD7CFA2148}"/>
              </a:ext>
            </a:extLst>
          </p:cNvPr>
          <p:cNvSpPr txBox="1"/>
          <p:nvPr/>
        </p:nvSpPr>
        <p:spPr>
          <a:xfrm>
            <a:off x="912600" y="4215568"/>
            <a:ext cx="2827946" cy="184666"/>
          </a:xfrm>
          <a:prstGeom prst="rect">
            <a:avLst/>
          </a:prstGeom>
          <a:noFill/>
        </p:spPr>
        <p:txBody>
          <a:bodyPr wrap="square" lIns="0" tIns="0" rIns="0" bIns="0" rtlCol="0">
            <a:spAutoFit/>
          </a:bodyPr>
          <a:lstStyle/>
          <a:p>
            <a:pPr marL="171450" indent="-171450">
              <a:buClr>
                <a:srgbClr val="43B02A"/>
              </a:buClr>
              <a:buFont typeface="Arial" panose="020B0604020202020204" pitchFamily="34" charset="0"/>
              <a:buChar char="•"/>
            </a:pPr>
            <a:r>
              <a:rPr lang="en-US" sz="1200" b="1">
                <a:solidFill>
                  <a:schemeClr val="bg1"/>
                </a:solidFill>
              </a:rPr>
              <a:t>AI/ML Use*</a:t>
            </a:r>
          </a:p>
        </p:txBody>
      </p:sp>
    </p:spTree>
    <p:extLst>
      <p:ext uri="{BB962C8B-B14F-4D97-AF65-F5344CB8AC3E}">
        <p14:creationId xmlns:p14="http://schemas.microsoft.com/office/powerpoint/2010/main" val="256710749"/>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4650" y="261691"/>
            <a:ext cx="11252200" cy="698501"/>
          </a:xfrm>
        </p:spPr>
        <p:txBody>
          <a:bodyPr/>
          <a:lstStyle/>
          <a:p>
            <a:r>
              <a:rPr lang="en-US" sz="1800" b="1">
                <a:solidFill>
                  <a:schemeClr val="tx1">
                    <a:lumMod val="65000"/>
                    <a:lumOff val="35000"/>
                  </a:schemeClr>
                </a:solidFill>
              </a:rPr>
              <a:t>AI/ML - Data Collection</a:t>
            </a:r>
            <a:endParaRPr lang="en-US" sz="1800" b="1" i="1">
              <a:solidFill>
                <a:schemeClr val="tx1">
                  <a:lumMod val="65000"/>
                  <a:lumOff val="35000"/>
                </a:schemeClr>
              </a:solidFill>
            </a:endParaRPr>
          </a:p>
        </p:txBody>
      </p:sp>
      <p:graphicFrame>
        <p:nvGraphicFramePr>
          <p:cNvPr id="3" name="Content Placeholder 6"/>
          <p:cNvGraphicFramePr>
            <a:graphicFrameLocks/>
          </p:cNvGraphicFramePr>
          <p:nvPr>
            <p:extLst>
              <p:ext uri="{D42A27DB-BD31-4B8C-83A1-F6EECF244321}">
                <p14:modId xmlns:p14="http://schemas.microsoft.com/office/powerpoint/2010/main" val="156825031"/>
              </p:ext>
            </p:extLst>
          </p:nvPr>
        </p:nvGraphicFramePr>
        <p:xfrm>
          <a:off x="170815" y="1346452"/>
          <a:ext cx="10402316" cy="5192473"/>
        </p:xfrm>
        <a:graphic>
          <a:graphicData uri="http://schemas.openxmlformats.org/drawingml/2006/table">
            <a:tbl>
              <a:tblPr firstRow="1" bandRow="1">
                <a:tableStyleId>{5C22544A-7EE6-4342-B048-85BDC9FD1C3A}</a:tableStyleId>
              </a:tblPr>
              <a:tblGrid>
                <a:gridCol w="10402316">
                  <a:extLst>
                    <a:ext uri="{9D8B030D-6E8A-4147-A177-3AD203B41FA5}">
                      <a16:colId xmlns:a16="http://schemas.microsoft.com/office/drawing/2014/main" val="20000"/>
                    </a:ext>
                  </a:extLst>
                </a:gridCol>
              </a:tblGrid>
              <a:tr h="4405408">
                <a:tc>
                  <a:txBody>
                    <a:bodyPr/>
                    <a:lstStyle/>
                    <a:p>
                      <a:pPr marL="0" marR="0" lvl="0" indent="0" algn="l" defTabSz="1219170" rtl="0" eaLnBrk="1" fontAlgn="auto" latinLnBrk="0" hangingPunct="1">
                        <a:lnSpc>
                          <a:spcPct val="100000"/>
                        </a:lnSpc>
                        <a:spcBef>
                          <a:spcPts val="600"/>
                        </a:spcBef>
                        <a:spcAft>
                          <a:spcPts val="0"/>
                        </a:spcAft>
                        <a:buClrTx/>
                        <a:buSzTx/>
                        <a:buFont typeface="Arial" panose="020B0604020202020204" pitchFamily="34" charset="0"/>
                        <a:buNone/>
                        <a:tabLst/>
                        <a:defRPr/>
                      </a:pPr>
                      <a:r>
                        <a:rPr lang="en-US" sz="1200" b="1" u="none">
                          <a:solidFill>
                            <a:schemeClr val="tx1"/>
                          </a:solidFill>
                        </a:rPr>
                        <a:t>“Training and Testing Procedures”: </a:t>
                      </a:r>
                      <a:r>
                        <a:rPr lang="en-US" sz="1200" b="0" kern="1200">
                          <a:solidFill>
                            <a:schemeClr val="tx1"/>
                          </a:solidFill>
                          <a:effectLst/>
                          <a:latin typeface="+mn-lt"/>
                          <a:ea typeface="+mn-ea"/>
                          <a:cs typeface="+mn-cs"/>
                        </a:rPr>
                        <a:t>We train AI/ML models on a limited sample data, as a result model bias arises. This can be due to the way data is collected, or just due to issues in random data sampling. It becomes very important to apply the correct training/testing procedure to minimize bias arising from sample data.</a:t>
                      </a:r>
                    </a:p>
                    <a:p>
                      <a:pPr marL="0" marR="0" lvl="0" indent="0" algn="l" defTabSz="1219170" rtl="0" eaLnBrk="1" fontAlgn="auto" latinLnBrk="0" hangingPunct="1">
                        <a:lnSpc>
                          <a:spcPct val="100000"/>
                        </a:lnSpc>
                        <a:spcBef>
                          <a:spcPts val="600"/>
                        </a:spcBef>
                        <a:spcAft>
                          <a:spcPts val="0"/>
                        </a:spcAft>
                        <a:buClrTx/>
                        <a:buSzTx/>
                        <a:buFont typeface="Arial" panose="020B0604020202020204" pitchFamily="34" charset="0"/>
                        <a:buNone/>
                        <a:tabLst/>
                        <a:defRPr/>
                      </a:pPr>
                      <a:r>
                        <a:rPr lang="en-US" sz="1200" b="0" i="0" u="sng">
                          <a:solidFill>
                            <a:schemeClr val="tx1"/>
                          </a:solidFill>
                        </a:rPr>
                        <a:t>Examples: </a:t>
                      </a:r>
                    </a:p>
                    <a:p>
                      <a:pPr marL="1390620" lvl="2" indent="-171450">
                        <a:lnSpc>
                          <a:spcPct val="100000"/>
                        </a:lnSpc>
                        <a:spcBef>
                          <a:spcPts val="600"/>
                        </a:spcBef>
                        <a:buFont typeface="Arial" panose="020B0604020202020204" pitchFamily="34" charset="0"/>
                        <a:buChar char="•"/>
                      </a:pPr>
                      <a:r>
                        <a:rPr lang="en-US" sz="1200" b="0">
                          <a:solidFill>
                            <a:schemeClr val="tx1"/>
                          </a:solidFill>
                        </a:rPr>
                        <a:t>Cross Validation – Hold Out</a:t>
                      </a:r>
                    </a:p>
                    <a:p>
                      <a:pPr marL="1390620" lvl="2" indent="-171450">
                        <a:lnSpc>
                          <a:spcPct val="100000"/>
                        </a:lnSpc>
                        <a:spcBef>
                          <a:spcPts val="600"/>
                        </a:spcBef>
                        <a:buFont typeface="Arial" panose="020B0604020202020204" pitchFamily="34" charset="0"/>
                        <a:buChar char="•"/>
                      </a:pPr>
                      <a:r>
                        <a:rPr lang="en-US" sz="1200" b="0">
                          <a:solidFill>
                            <a:schemeClr val="tx1"/>
                          </a:solidFill>
                        </a:rPr>
                        <a:t>Cross Validation – K-Fold</a:t>
                      </a:r>
                    </a:p>
                    <a:p>
                      <a:pPr marL="1390620" lvl="2" indent="-171450">
                        <a:lnSpc>
                          <a:spcPct val="100000"/>
                        </a:lnSpc>
                        <a:spcBef>
                          <a:spcPts val="600"/>
                        </a:spcBef>
                        <a:buFont typeface="Arial" panose="020B0604020202020204" pitchFamily="34" charset="0"/>
                        <a:buChar char="•"/>
                      </a:pPr>
                      <a:r>
                        <a:rPr lang="en-US" sz="1200" b="0">
                          <a:solidFill>
                            <a:schemeClr val="tx1"/>
                          </a:solidFill>
                        </a:rPr>
                        <a:t>Cross Validation – Stratified K-Fold</a:t>
                      </a:r>
                    </a:p>
                    <a:p>
                      <a:pPr marL="1390620" lvl="2" indent="-171450">
                        <a:lnSpc>
                          <a:spcPct val="100000"/>
                        </a:lnSpc>
                        <a:spcBef>
                          <a:spcPts val="600"/>
                        </a:spcBef>
                        <a:buFont typeface="Arial" panose="020B0604020202020204" pitchFamily="34" charset="0"/>
                        <a:buChar char="•"/>
                      </a:pPr>
                      <a:r>
                        <a:rPr lang="en-US" sz="1200" b="0">
                          <a:solidFill>
                            <a:schemeClr val="tx1"/>
                          </a:solidFill>
                        </a:rPr>
                        <a:t>Leave One Out Cross Validation (LOOCV)</a:t>
                      </a:r>
                    </a:p>
                    <a:p>
                      <a:pPr marL="0" lvl="0" indent="0">
                        <a:lnSpc>
                          <a:spcPct val="100000"/>
                        </a:lnSpc>
                        <a:spcBef>
                          <a:spcPts val="600"/>
                        </a:spcBef>
                        <a:buFont typeface="Arial" panose="020B0604020202020204" pitchFamily="34" charset="0"/>
                        <a:buNone/>
                      </a:pPr>
                      <a:endParaRPr lang="en-US" sz="1200" b="0">
                        <a:solidFill>
                          <a:schemeClr val="tx1"/>
                        </a:solidFill>
                      </a:endParaRPr>
                    </a:p>
                    <a:p>
                      <a:pPr marL="0" lvl="0" indent="0">
                        <a:lnSpc>
                          <a:spcPct val="100000"/>
                        </a:lnSpc>
                        <a:spcBef>
                          <a:spcPts val="600"/>
                        </a:spcBef>
                        <a:buFont typeface="Arial" panose="020B0604020202020204" pitchFamily="34" charset="0"/>
                        <a:buNone/>
                      </a:pPr>
                      <a:r>
                        <a:rPr lang="en-US" sz="1200" b="1" u="none">
                          <a:solidFill>
                            <a:schemeClr val="tx1"/>
                          </a:solidFill>
                        </a:rPr>
                        <a:t>“Metrics to Measure Model Accuracy”: </a:t>
                      </a:r>
                      <a:r>
                        <a:rPr lang="en-US" sz="1200" b="0" kern="1200">
                          <a:solidFill>
                            <a:schemeClr val="tx1"/>
                          </a:solidFill>
                          <a:effectLst/>
                          <a:latin typeface="+mn-lt"/>
                          <a:ea typeface="+mn-ea"/>
                          <a:cs typeface="+mn-cs"/>
                        </a:rPr>
                        <a:t>The performance of your Model on the testing dataset can be measured using various metrics, which depend on the outcome you’re trying to model. Please ensure you are measuring the performance by using the appropriate metric.</a:t>
                      </a:r>
                    </a:p>
                    <a:p>
                      <a:pPr marL="609585" lvl="1" indent="0">
                        <a:lnSpc>
                          <a:spcPct val="100000"/>
                        </a:lnSpc>
                        <a:spcBef>
                          <a:spcPts val="600"/>
                        </a:spcBef>
                        <a:buFont typeface="Arial" panose="020B0604020202020204" pitchFamily="34" charset="0"/>
                        <a:buNone/>
                      </a:pPr>
                      <a:r>
                        <a:rPr lang="en-US" sz="1200" b="0" u="sng" kern="1200">
                          <a:solidFill>
                            <a:schemeClr val="tx1"/>
                          </a:solidFill>
                          <a:effectLst/>
                          <a:latin typeface="+mn-lt"/>
                          <a:ea typeface="+mn-ea"/>
                          <a:cs typeface="+mn-cs"/>
                        </a:rPr>
                        <a:t>Examples:</a:t>
                      </a:r>
                      <a:endParaRPr lang="en-US" sz="1200" b="0" u="sng">
                        <a:solidFill>
                          <a:schemeClr val="tx1"/>
                        </a:solidFill>
                      </a:endParaRPr>
                    </a:p>
                    <a:p>
                      <a:pPr marL="1390620" lvl="2" indent="-171450">
                        <a:lnSpc>
                          <a:spcPct val="150000"/>
                        </a:lnSpc>
                        <a:buFont typeface="Arial" panose="020B0604020202020204" pitchFamily="34" charset="0"/>
                        <a:buChar char="•"/>
                      </a:pPr>
                      <a:r>
                        <a:rPr lang="en-US" sz="1200" b="0" i="0" u="none" strike="noStrike" kern="1200">
                          <a:solidFill>
                            <a:schemeClr val="tx1"/>
                          </a:solidFill>
                          <a:effectLst/>
                          <a:latin typeface="+mn-lt"/>
                          <a:ea typeface="+mn-ea"/>
                          <a:cs typeface="+mn-cs"/>
                        </a:rPr>
                        <a:t>Classification Accuracy</a:t>
                      </a:r>
                    </a:p>
                    <a:p>
                      <a:pPr marL="1390620" lvl="2" indent="-171450">
                        <a:lnSpc>
                          <a:spcPct val="150000"/>
                        </a:lnSpc>
                        <a:buFont typeface="Arial" panose="020B0604020202020204" pitchFamily="34" charset="0"/>
                        <a:buChar char="•"/>
                      </a:pPr>
                      <a:r>
                        <a:rPr lang="en-US" sz="1200" b="0" i="0" u="none" strike="noStrike" kern="1200">
                          <a:solidFill>
                            <a:schemeClr val="tx1"/>
                          </a:solidFill>
                          <a:effectLst/>
                          <a:latin typeface="+mn-lt"/>
                          <a:ea typeface="+mn-ea"/>
                          <a:cs typeface="+mn-cs"/>
                        </a:rPr>
                        <a:t>Logarithmic Loss</a:t>
                      </a:r>
                    </a:p>
                    <a:p>
                      <a:pPr marL="1390620" lvl="2" indent="-171450">
                        <a:lnSpc>
                          <a:spcPct val="150000"/>
                        </a:lnSpc>
                        <a:buFont typeface="Arial" panose="020B0604020202020204" pitchFamily="34" charset="0"/>
                        <a:buChar char="•"/>
                      </a:pPr>
                      <a:r>
                        <a:rPr lang="en-US" sz="1200" b="0" i="0" u="none" strike="noStrike" kern="1200">
                          <a:solidFill>
                            <a:schemeClr val="tx1"/>
                          </a:solidFill>
                          <a:effectLst/>
                          <a:latin typeface="+mn-lt"/>
                          <a:ea typeface="+mn-ea"/>
                          <a:cs typeface="+mn-cs"/>
                        </a:rPr>
                        <a:t>Confusion Matrix</a:t>
                      </a:r>
                    </a:p>
                    <a:p>
                      <a:pPr marL="1390620" lvl="2" indent="-171450">
                        <a:lnSpc>
                          <a:spcPct val="150000"/>
                        </a:lnSpc>
                        <a:buFont typeface="Arial" panose="020B0604020202020204" pitchFamily="34" charset="0"/>
                        <a:buChar char="•"/>
                      </a:pPr>
                      <a:r>
                        <a:rPr lang="en-US" sz="1200" b="0" i="0" u="none" strike="noStrike" kern="1200">
                          <a:solidFill>
                            <a:schemeClr val="tx1"/>
                          </a:solidFill>
                          <a:effectLst/>
                          <a:latin typeface="+mn-lt"/>
                          <a:ea typeface="+mn-ea"/>
                          <a:cs typeface="+mn-cs"/>
                        </a:rPr>
                        <a:t>Area under Curve</a:t>
                      </a:r>
                    </a:p>
                    <a:p>
                      <a:pPr marL="1390620" lvl="2" indent="-171450">
                        <a:lnSpc>
                          <a:spcPct val="150000"/>
                        </a:lnSpc>
                        <a:buFont typeface="Arial" panose="020B0604020202020204" pitchFamily="34" charset="0"/>
                        <a:buChar char="•"/>
                      </a:pPr>
                      <a:endParaRPr lang="en-US" sz="1200" b="0" i="0" u="none" strike="noStrike" kern="1200">
                        <a:solidFill>
                          <a:schemeClr val="tx1"/>
                        </a:solidFill>
                        <a:effectLst/>
                        <a:latin typeface="+mn-lt"/>
                        <a:ea typeface="+mn-ea"/>
                        <a:cs typeface="+mn-cs"/>
                      </a:endParaRPr>
                    </a:p>
                    <a:p>
                      <a:pPr marL="0" lvl="0" indent="0">
                        <a:lnSpc>
                          <a:spcPct val="150000"/>
                        </a:lnSpc>
                        <a:buFont typeface="Arial" panose="020B0604020202020204" pitchFamily="34" charset="0"/>
                        <a:buNone/>
                      </a:pPr>
                      <a:r>
                        <a:rPr lang="en-US" sz="1200" b="0" i="0" u="none" strike="noStrike" kern="1200">
                          <a:solidFill>
                            <a:schemeClr val="tx1"/>
                          </a:solidFill>
                          <a:effectLst/>
                          <a:latin typeface="+mn-lt"/>
                          <a:ea typeface="+mn-ea"/>
                          <a:cs typeface="+mn-cs"/>
                        </a:rPr>
                        <a:t>Please </a:t>
                      </a:r>
                      <a:r>
                        <a:rPr lang="en-US" sz="1200" b="0" i="0" u="sng" strike="noStrike" kern="1200">
                          <a:solidFill>
                            <a:srgbClr val="00A3E0"/>
                          </a:solidFill>
                          <a:effectLst/>
                          <a:latin typeface="+mn-lt"/>
                          <a:ea typeface="+mn-ea"/>
                          <a:cs typeface="+mn-cs"/>
                        </a:rPr>
                        <a:t>click here </a:t>
                      </a:r>
                      <a:r>
                        <a:rPr lang="en-US" sz="1200" b="0" i="0" u="none" strike="noStrike" kern="1200">
                          <a:solidFill>
                            <a:schemeClr val="tx1"/>
                          </a:solidFill>
                          <a:effectLst/>
                          <a:latin typeface="+mn-lt"/>
                          <a:ea typeface="+mn-ea"/>
                          <a:cs typeface="+mn-cs"/>
                        </a:rPr>
                        <a:t>for details on above procedures.</a:t>
                      </a:r>
                    </a:p>
                  </a:txBody>
                  <a:tcPr marL="122008" marR="122008">
                    <a:lnL w="12700" cmpd="sng">
                      <a:noFill/>
                    </a:lnL>
                    <a:lnR w="12700" cmpd="sng">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505030">
                <a:tc>
                  <a:txBody>
                    <a:bodyPr/>
                    <a:lstStyle/>
                    <a:p>
                      <a:pPr marL="0" lvl="1" indent="0">
                        <a:lnSpc>
                          <a:spcPct val="100000"/>
                        </a:lnSpc>
                        <a:spcBef>
                          <a:spcPts val="600"/>
                        </a:spcBef>
                        <a:buFont typeface="Arial" panose="020B0604020202020204" pitchFamily="34" charset="0"/>
                        <a:buNone/>
                      </a:pPr>
                      <a:endParaRPr lang="en-US" sz="1200" b="0">
                        <a:solidFill>
                          <a:schemeClr val="tx1"/>
                        </a:solidFill>
                      </a:endParaRPr>
                    </a:p>
                  </a:txBody>
                  <a:tcPr marL="122008" marR="122008">
                    <a:lnL w="12700" cmpd="sng">
                      <a:noFill/>
                    </a:lnL>
                    <a:lnR w="12700" cmpd="sng">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90117824"/>
                  </a:ext>
                </a:extLst>
              </a:tr>
            </a:tbl>
          </a:graphicData>
        </a:graphic>
      </p:graphicFrame>
      <p:sp>
        <p:nvSpPr>
          <p:cNvPr id="4" name="Rectangle 3">
            <a:extLst>
              <a:ext uri="{FF2B5EF4-FFF2-40B4-BE49-F238E27FC236}">
                <a16:creationId xmlns:a16="http://schemas.microsoft.com/office/drawing/2014/main" id="{135562D2-0BE4-4713-AEB1-05A960F89536}"/>
              </a:ext>
            </a:extLst>
          </p:cNvPr>
          <p:cNvSpPr/>
          <p:nvPr/>
        </p:nvSpPr>
        <p:spPr>
          <a:xfrm>
            <a:off x="276098" y="756198"/>
            <a:ext cx="9944100" cy="492443"/>
          </a:xfrm>
          <a:prstGeom prst="rect">
            <a:avLst/>
          </a:prstGeom>
        </p:spPr>
        <p:txBody>
          <a:bodyPr wrap="square">
            <a:spAutoFit/>
          </a:bodyPr>
          <a:lstStyle/>
          <a:p>
            <a:r>
              <a:rPr lang="en-US" sz="1300" b="1">
                <a:solidFill>
                  <a:srgbClr val="43B02A"/>
                </a:solidFill>
              </a:rPr>
              <a:t>Q: Did you use appropriate training/testing procedures to ensure model accuracy?  How do you measuring the accuracy of your model? </a:t>
            </a:r>
            <a:endParaRPr lang="en-US" sz="1300" b="1">
              <a:solidFill>
                <a:srgbClr val="43B02A"/>
              </a:solidFill>
              <a:ea typeface="Times New Roman"/>
              <a:cs typeface="Times New Roman"/>
            </a:endParaRPr>
          </a:p>
        </p:txBody>
      </p:sp>
      <p:sp>
        <p:nvSpPr>
          <p:cNvPr id="5" name="Rectangle 4">
            <a:extLst>
              <a:ext uri="{FF2B5EF4-FFF2-40B4-BE49-F238E27FC236}">
                <a16:creationId xmlns:a16="http://schemas.microsoft.com/office/drawing/2014/main" id="{E02E6FB0-153C-4130-9DB4-5223663C203E}"/>
              </a:ext>
            </a:extLst>
          </p:cNvPr>
          <p:cNvSpPr/>
          <p:nvPr/>
        </p:nvSpPr>
        <p:spPr>
          <a:xfrm>
            <a:off x="2800351" y="4350000"/>
            <a:ext cx="3790950" cy="886012"/>
          </a:xfrm>
          <a:prstGeom prst="rect">
            <a:avLst/>
          </a:prstGeom>
        </p:spPr>
        <p:txBody>
          <a:bodyPr wrap="square">
            <a:spAutoFit/>
          </a:bodyPr>
          <a:lstStyle/>
          <a:p>
            <a:pPr marL="1390620" lvl="2" indent="-171450">
              <a:lnSpc>
                <a:spcPct val="150000"/>
              </a:lnSpc>
              <a:buFont typeface="Arial" panose="020B0604020202020204" pitchFamily="34" charset="0"/>
              <a:buChar char="•"/>
            </a:pPr>
            <a:r>
              <a:rPr lang="en-US" sz="1200"/>
              <a:t>F1 Score</a:t>
            </a:r>
          </a:p>
          <a:p>
            <a:pPr marL="1390620" lvl="2" indent="-171450">
              <a:lnSpc>
                <a:spcPct val="150000"/>
              </a:lnSpc>
              <a:buFont typeface="Arial" panose="020B0604020202020204" pitchFamily="34" charset="0"/>
              <a:buChar char="•"/>
            </a:pPr>
            <a:r>
              <a:rPr lang="en-US" sz="1200"/>
              <a:t>Mean Absolute Error</a:t>
            </a:r>
          </a:p>
          <a:p>
            <a:pPr marL="1390620" lvl="2" indent="-171450">
              <a:lnSpc>
                <a:spcPct val="150000"/>
              </a:lnSpc>
              <a:buFont typeface="Arial" panose="020B0604020202020204" pitchFamily="34" charset="0"/>
              <a:buChar char="•"/>
            </a:pPr>
            <a:r>
              <a:rPr lang="en-US" sz="1200"/>
              <a:t>Mean Squared Error</a:t>
            </a:r>
          </a:p>
        </p:txBody>
      </p:sp>
      <p:sp>
        <p:nvSpPr>
          <p:cNvPr id="6" name="Rectangle 5">
            <a:extLst>
              <a:ext uri="{FF2B5EF4-FFF2-40B4-BE49-F238E27FC236}">
                <a16:creationId xmlns:a16="http://schemas.microsoft.com/office/drawing/2014/main" id="{B1E952BF-9B0B-4D74-89B6-E2586B7C254B}"/>
              </a:ext>
            </a:extLst>
          </p:cNvPr>
          <p:cNvSpPr/>
          <p:nvPr/>
        </p:nvSpPr>
        <p:spPr bwMode="gray">
          <a:xfrm>
            <a:off x="469901" y="6568784"/>
            <a:ext cx="1839546" cy="162357"/>
          </a:xfrm>
          <a:prstGeom prst="rect">
            <a:avLst/>
          </a:prstGeom>
          <a:noFill/>
          <a:ln w="19050" algn="ctr">
            <a:noFill/>
            <a:miter lim="800000"/>
            <a:headEnd/>
            <a:tailEnd/>
          </a:ln>
        </p:spPr>
        <p:txBody>
          <a:bodyPr wrap="square" lIns="88900" tIns="88900" rIns="88900" bIns="88900" rtlCol="0" anchor="ctr"/>
          <a:lstStyle/>
          <a:p>
            <a:pPr>
              <a:lnSpc>
                <a:spcPct val="106000"/>
              </a:lnSpc>
            </a:pPr>
            <a:r>
              <a:rPr lang="en-US" sz="1000">
                <a:hlinkClick r:id="rId3" action="ppaction://hlinksldjump"/>
              </a:rPr>
              <a:t>Return to AI/ML slide</a:t>
            </a:r>
            <a:endParaRPr lang="en-US" sz="1000"/>
          </a:p>
        </p:txBody>
      </p:sp>
    </p:spTree>
    <p:extLst>
      <p:ext uri="{BB962C8B-B14F-4D97-AF65-F5344CB8AC3E}">
        <p14:creationId xmlns:p14="http://schemas.microsoft.com/office/powerpoint/2010/main" val="1300060696"/>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DB310E6E-C5AA-4D69-8327-865FC53066DB}"/>
              </a:ext>
            </a:extLst>
          </p:cNvPr>
          <p:cNvSpPr txBox="1">
            <a:spLocks/>
          </p:cNvSpPr>
          <p:nvPr/>
        </p:nvSpPr>
        <p:spPr>
          <a:xfrm>
            <a:off x="472058" y="294788"/>
            <a:ext cx="11252200" cy="40790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1800" b="1" i="0" u="none" strike="noStrike" kern="1200" cap="none" spc="0" normalizeH="0" baseline="0" noProof="0">
                <a:ln>
                  <a:noFill/>
                </a:ln>
                <a:solidFill>
                  <a:schemeClr val="tx1">
                    <a:lumMod val="65000"/>
                    <a:lumOff val="35000"/>
                  </a:schemeClr>
                </a:solidFill>
                <a:effectLst/>
                <a:uLnTx/>
                <a:uFillTx/>
                <a:latin typeface="Verdana" panose="020B0604030504040204" pitchFamily="34" charset="0"/>
                <a:ea typeface="Verdana" panose="020B0604030504040204" pitchFamily="34" charset="0"/>
              </a:rPr>
              <a:t>AI/ML Risk Assessment</a:t>
            </a:r>
          </a:p>
        </p:txBody>
      </p:sp>
      <p:sp>
        <p:nvSpPr>
          <p:cNvPr id="2" name="Rectangle 1">
            <a:extLst>
              <a:ext uri="{FF2B5EF4-FFF2-40B4-BE49-F238E27FC236}">
                <a16:creationId xmlns:a16="http://schemas.microsoft.com/office/drawing/2014/main" id="{AA355B07-C67D-4D74-A126-DFA108FFDC1A}"/>
              </a:ext>
            </a:extLst>
          </p:cNvPr>
          <p:cNvSpPr/>
          <p:nvPr/>
        </p:nvSpPr>
        <p:spPr>
          <a:xfrm>
            <a:off x="472058" y="917369"/>
            <a:ext cx="10776967" cy="3881832"/>
          </a:xfrm>
          <a:prstGeom prst="rect">
            <a:avLst/>
          </a:prstGeom>
        </p:spPr>
        <p:txBody>
          <a:bodyPr wrap="square">
            <a:spAutoFit/>
          </a:bodyPr>
          <a:lstStyle/>
          <a:p>
            <a:pPr>
              <a:lnSpc>
                <a:spcPct val="107000"/>
              </a:lnSpc>
              <a:spcAft>
                <a:spcPts val="800"/>
              </a:spcAft>
            </a:pPr>
            <a:r>
              <a:rPr lang="en-US" sz="1300" b="1">
                <a:solidFill>
                  <a:srgbClr val="43B02A"/>
                </a:solidFill>
                <a:latin typeface="Verdana" panose="020B0604030504040204" pitchFamily="34" charset="0"/>
                <a:ea typeface="Verdana" panose="020B0604030504040204" pitchFamily="34" charset="0"/>
                <a:cs typeface="Times New Roman" panose="02020603050405020304" pitchFamily="18" charset="0"/>
              </a:rPr>
              <a:t>Q: </a:t>
            </a:r>
            <a:r>
              <a:rPr lang="en-US" sz="1300" b="1">
                <a:solidFill>
                  <a:srgbClr val="43B02A"/>
                </a:solidFill>
                <a:latin typeface="Verdana" panose="020B0604030504040204" pitchFamily="34" charset="0"/>
                <a:ea typeface="Verdana" panose="020B0604030504040204" pitchFamily="34" charset="0"/>
                <a:cs typeface="Times New Roman"/>
              </a:rPr>
              <a:t>Is the ML model resilient to abnormal behaviors and model attacks?  </a:t>
            </a:r>
            <a:endParaRPr lang="en-US" sz="1300" b="1">
              <a:solidFill>
                <a:srgbClr val="43B02A"/>
              </a:solidFill>
              <a:latin typeface="Verdana" panose="020B0604030504040204" pitchFamily="34" charset="0"/>
              <a:ea typeface="Verdana" panose="020B0604030504040204" pitchFamily="34" charset="0"/>
              <a:cs typeface="Times New Roman" panose="02020603050405020304" pitchFamily="18" charset="0"/>
            </a:endParaRPr>
          </a:p>
          <a:p>
            <a:pPr>
              <a:lnSpc>
                <a:spcPct val="107000"/>
              </a:lnSpc>
              <a:spcAft>
                <a:spcPts val="800"/>
              </a:spcAft>
            </a:pPr>
            <a:r>
              <a:rPr lang="en-US" sz="1300">
                <a:latin typeface="Verdana" panose="020B0604030504040204" pitchFamily="34" charset="0"/>
                <a:ea typeface="Verdana" panose="020B0604030504040204" pitchFamily="34" charset="0"/>
                <a:cs typeface="Times New Roman" panose="02020603050405020304" pitchFamily="18" charset="0"/>
              </a:rPr>
              <a:t>The system should be able to identify abnormal behaviors and prevent manipulation or coercion outside of normal boundaries of acceptable behavior in relation to the AI system and the specific task. </a:t>
            </a:r>
          </a:p>
          <a:p>
            <a:pPr>
              <a:lnSpc>
                <a:spcPct val="107000"/>
              </a:lnSpc>
              <a:spcAft>
                <a:spcPts val="800"/>
              </a:spcAft>
            </a:pPr>
            <a:endParaRPr lang="en-US" sz="1300">
              <a:latin typeface="Verdana" panose="020B0604030504040204" pitchFamily="34" charset="0"/>
              <a:ea typeface="Verdana" panose="020B0604030504040204" pitchFamily="34" charset="0"/>
              <a:cs typeface="Times New Roman" panose="02020603050405020304" pitchFamily="18" charset="0"/>
            </a:endParaRPr>
          </a:p>
          <a:p>
            <a:pPr>
              <a:lnSpc>
                <a:spcPct val="107000"/>
              </a:lnSpc>
              <a:spcAft>
                <a:spcPts val="800"/>
              </a:spcAft>
            </a:pPr>
            <a:r>
              <a:rPr lang="en-US" sz="1300" u="sng">
                <a:latin typeface="Verdana" panose="020B0604030504040204" pitchFamily="34" charset="0"/>
                <a:ea typeface="Verdana" panose="020B0604030504040204" pitchFamily="34" charset="0"/>
                <a:cs typeface="Times New Roman" panose="02020603050405020304" pitchFamily="18" charset="0"/>
              </a:rPr>
              <a:t>Examples of Intentionally Motivated Attacks</a:t>
            </a:r>
            <a:r>
              <a:rPr lang="en-US" sz="1300">
                <a:latin typeface="Verdana" panose="020B0604030504040204" pitchFamily="34" charset="0"/>
                <a:ea typeface="Verdana" panose="020B0604030504040204" pitchFamily="34" charset="0"/>
                <a:cs typeface="Times New Roman" panose="02020603050405020304" pitchFamily="18" charset="0"/>
              </a:rPr>
              <a:t>: Please click </a:t>
            </a:r>
            <a:r>
              <a:rPr lang="en-US" sz="1300" u="sng">
                <a:solidFill>
                  <a:srgbClr val="0070C0"/>
                </a:solidFill>
                <a:latin typeface="Verdana" panose="020B0604030504040204" pitchFamily="34" charset="0"/>
                <a:ea typeface="Verdana" panose="020B0604030504040204" pitchFamily="34" charset="0"/>
                <a:cs typeface="Times New Roman" panose="02020603050405020304" pitchFamily="18" charset="0"/>
              </a:rPr>
              <a:t>here</a:t>
            </a:r>
            <a:r>
              <a:rPr lang="en-US" sz="1300">
                <a:latin typeface="Verdana" panose="020B0604030504040204" pitchFamily="34" charset="0"/>
                <a:ea typeface="Verdana" panose="020B0604030504040204" pitchFamily="34" charset="0"/>
                <a:cs typeface="Times New Roman" panose="02020603050405020304" pitchFamily="18" charset="0"/>
              </a:rPr>
              <a:t> for the complete list</a:t>
            </a:r>
          </a:p>
          <a:p>
            <a:pPr marL="895335" lvl="1" indent="-285750">
              <a:lnSpc>
                <a:spcPct val="107000"/>
              </a:lnSpc>
              <a:spcAft>
                <a:spcPts val="800"/>
              </a:spcAft>
              <a:buFont typeface="Arial" panose="020B0604020202020204" pitchFamily="34" charset="0"/>
              <a:buChar char="•"/>
            </a:pPr>
            <a:r>
              <a:rPr lang="en-US" sz="1300">
                <a:latin typeface="Verdana" panose="020B0604030504040204" pitchFamily="34" charset="0"/>
                <a:ea typeface="Verdana" panose="020B0604030504040204" pitchFamily="34" charset="0"/>
                <a:cs typeface="Times New Roman" panose="02020603050405020304" pitchFamily="18" charset="0"/>
              </a:rPr>
              <a:t>Perturbation Attack </a:t>
            </a:r>
            <a:r>
              <a:rPr lang="en-US" sz="1100" i="1">
                <a:solidFill>
                  <a:schemeClr val="bg2">
                    <a:lumMod val="25000"/>
                  </a:schemeClr>
                </a:solidFill>
                <a:latin typeface="Verdana" panose="020B0604030504040204" pitchFamily="34" charset="0"/>
                <a:ea typeface="Verdana" panose="020B0604030504040204" pitchFamily="34" charset="0"/>
                <a:cs typeface="Times New Roman" panose="02020603050405020304" pitchFamily="18" charset="0"/>
              </a:rPr>
              <a:t>(</a:t>
            </a:r>
            <a:r>
              <a:rPr lang="en-US" sz="1100" i="1">
                <a:solidFill>
                  <a:schemeClr val="bg2">
                    <a:lumMod val="25000"/>
                  </a:schemeClr>
                </a:solidFill>
                <a:latin typeface="Verdana" panose="020B0604030504040204" pitchFamily="34" charset="0"/>
                <a:ea typeface="Verdana" panose="020B0604030504040204" pitchFamily="34" charset="0"/>
              </a:rPr>
              <a:t>Modify query to get appropriate response)</a:t>
            </a:r>
            <a:endParaRPr lang="en-US" sz="1100" i="1">
              <a:solidFill>
                <a:schemeClr val="bg2">
                  <a:lumMod val="25000"/>
                </a:schemeClr>
              </a:solidFill>
              <a:latin typeface="Verdana" panose="020B0604030504040204" pitchFamily="34" charset="0"/>
              <a:ea typeface="Verdana" panose="020B0604030504040204" pitchFamily="34" charset="0"/>
              <a:cs typeface="Times New Roman" panose="02020603050405020304" pitchFamily="18" charset="0"/>
            </a:endParaRPr>
          </a:p>
          <a:p>
            <a:pPr marL="895335" lvl="1" indent="-285750">
              <a:lnSpc>
                <a:spcPct val="107000"/>
              </a:lnSpc>
              <a:spcAft>
                <a:spcPts val="800"/>
              </a:spcAft>
              <a:buFont typeface="Arial" panose="020B0604020202020204" pitchFamily="34" charset="0"/>
              <a:buChar char="•"/>
            </a:pPr>
            <a:r>
              <a:rPr lang="en-US" sz="1300">
                <a:latin typeface="Verdana" panose="020B0604030504040204" pitchFamily="34" charset="0"/>
                <a:ea typeface="Verdana" panose="020B0604030504040204" pitchFamily="34" charset="0"/>
                <a:cs typeface="Times New Roman" panose="02020603050405020304" pitchFamily="18" charset="0"/>
              </a:rPr>
              <a:t>Poisoning Attack </a:t>
            </a:r>
            <a:r>
              <a:rPr lang="en-US" sz="1100">
                <a:latin typeface="Verdana" panose="020B0604030504040204" pitchFamily="34" charset="0"/>
                <a:ea typeface="Verdana" panose="020B0604030504040204" pitchFamily="34" charset="0"/>
                <a:cs typeface="Times New Roman" panose="02020603050405020304" pitchFamily="18" charset="0"/>
              </a:rPr>
              <a:t>(</a:t>
            </a:r>
            <a:r>
              <a:rPr lang="en-US" sz="1100" i="1">
                <a:latin typeface="Verdana" panose="020B0604030504040204" pitchFamily="34" charset="0"/>
                <a:ea typeface="Verdana" panose="020B0604030504040204" pitchFamily="34" charset="0"/>
              </a:rPr>
              <a:t>Contaminate training phase of ML systems to get intended result</a:t>
            </a:r>
            <a:endParaRPr lang="en-US" sz="1100" i="1">
              <a:latin typeface="Verdana" panose="020B0604030504040204" pitchFamily="34" charset="0"/>
              <a:ea typeface="Verdana" panose="020B0604030504040204" pitchFamily="34" charset="0"/>
              <a:cs typeface="Times New Roman" panose="02020603050405020304" pitchFamily="18" charset="0"/>
            </a:endParaRPr>
          </a:p>
          <a:p>
            <a:pPr marL="895335" lvl="1" indent="-285750">
              <a:lnSpc>
                <a:spcPct val="107000"/>
              </a:lnSpc>
              <a:spcAft>
                <a:spcPts val="800"/>
              </a:spcAft>
              <a:buFont typeface="Arial" panose="020B0604020202020204" pitchFamily="34" charset="0"/>
              <a:buChar char="•"/>
            </a:pPr>
            <a:r>
              <a:rPr lang="en-US" sz="1300">
                <a:latin typeface="Verdana" panose="020B0604030504040204" pitchFamily="34" charset="0"/>
                <a:ea typeface="Verdana" panose="020B0604030504040204" pitchFamily="34" charset="0"/>
                <a:cs typeface="Times New Roman" panose="02020603050405020304" pitchFamily="18" charset="0"/>
              </a:rPr>
              <a:t>Backdoor ML </a:t>
            </a:r>
            <a:r>
              <a:rPr lang="en-US" sz="1100" i="1">
                <a:latin typeface="Verdana" panose="020B0604030504040204" pitchFamily="34" charset="0"/>
                <a:ea typeface="Verdana" panose="020B0604030504040204" pitchFamily="34" charset="0"/>
                <a:cs typeface="Times New Roman" panose="02020603050405020304" pitchFamily="18" charset="0"/>
              </a:rPr>
              <a:t>(B</a:t>
            </a:r>
            <a:r>
              <a:rPr lang="en-US" sz="1100" i="1">
                <a:latin typeface="Verdana" panose="020B0604030504040204" pitchFamily="34" charset="0"/>
                <a:ea typeface="Verdana" panose="020B0604030504040204" pitchFamily="34" charset="0"/>
              </a:rPr>
              <a:t>ackdoors algorithm to activate with a specific trigger)</a:t>
            </a:r>
            <a:endParaRPr lang="en-US" sz="1100" i="1">
              <a:latin typeface="Verdana" panose="020B0604030504040204" pitchFamily="34" charset="0"/>
              <a:ea typeface="Verdana" panose="020B0604030504040204" pitchFamily="34" charset="0"/>
              <a:cs typeface="Times New Roman" panose="02020603050405020304" pitchFamily="18" charset="0"/>
            </a:endParaRPr>
          </a:p>
          <a:p>
            <a:pPr>
              <a:lnSpc>
                <a:spcPct val="107000"/>
              </a:lnSpc>
              <a:spcAft>
                <a:spcPts val="800"/>
              </a:spcAft>
            </a:pPr>
            <a:endParaRPr lang="en-US" sz="1300">
              <a:latin typeface="Verdana" panose="020B0604030504040204" pitchFamily="34" charset="0"/>
              <a:ea typeface="Verdana" panose="020B0604030504040204" pitchFamily="34" charset="0"/>
              <a:cs typeface="Times New Roman" panose="02020603050405020304" pitchFamily="18" charset="0"/>
            </a:endParaRPr>
          </a:p>
          <a:p>
            <a:pPr>
              <a:lnSpc>
                <a:spcPct val="107000"/>
              </a:lnSpc>
              <a:spcAft>
                <a:spcPts val="800"/>
              </a:spcAft>
            </a:pPr>
            <a:r>
              <a:rPr lang="en-US" sz="1300" u="sng">
                <a:latin typeface="Verdana" panose="020B0604030504040204" pitchFamily="34" charset="0"/>
                <a:ea typeface="Verdana" panose="020B0604030504040204" pitchFamily="34" charset="0"/>
                <a:cs typeface="Times New Roman" panose="02020603050405020304" pitchFamily="18" charset="0"/>
              </a:rPr>
              <a:t>Examples of Intentionally Motivated Attacks</a:t>
            </a:r>
            <a:r>
              <a:rPr lang="en-US" sz="1300">
                <a:latin typeface="Verdana" panose="020B0604030504040204" pitchFamily="34" charset="0"/>
                <a:ea typeface="Verdana" panose="020B0604030504040204" pitchFamily="34" charset="0"/>
                <a:cs typeface="Times New Roman" panose="02020603050405020304" pitchFamily="18" charset="0"/>
              </a:rPr>
              <a:t>: Please click </a:t>
            </a:r>
            <a:r>
              <a:rPr lang="en-US" sz="1300" u="sng">
                <a:solidFill>
                  <a:srgbClr val="0070C0"/>
                </a:solidFill>
                <a:latin typeface="Verdana" panose="020B0604030504040204" pitchFamily="34" charset="0"/>
                <a:ea typeface="Verdana" panose="020B0604030504040204" pitchFamily="34" charset="0"/>
                <a:cs typeface="Times New Roman" panose="02020603050405020304" pitchFamily="18" charset="0"/>
              </a:rPr>
              <a:t>here</a:t>
            </a:r>
            <a:r>
              <a:rPr lang="en-US" sz="1300">
                <a:latin typeface="Verdana" panose="020B0604030504040204" pitchFamily="34" charset="0"/>
                <a:ea typeface="Verdana" panose="020B0604030504040204" pitchFamily="34" charset="0"/>
                <a:cs typeface="Times New Roman" panose="02020603050405020304" pitchFamily="18" charset="0"/>
              </a:rPr>
              <a:t> for the complete list</a:t>
            </a:r>
          </a:p>
          <a:p>
            <a:pPr marL="895335" lvl="1" indent="-285750">
              <a:lnSpc>
                <a:spcPct val="107000"/>
              </a:lnSpc>
              <a:spcAft>
                <a:spcPts val="800"/>
              </a:spcAft>
              <a:buFont typeface="Arial" panose="020B0604020202020204" pitchFamily="34" charset="0"/>
              <a:buChar char="•"/>
            </a:pPr>
            <a:r>
              <a:rPr lang="en-US" sz="1300">
                <a:solidFill>
                  <a:schemeClr val="bg2">
                    <a:lumMod val="25000"/>
                  </a:schemeClr>
                </a:solidFill>
                <a:latin typeface="Verdana" panose="020B0604030504040204" pitchFamily="34" charset="0"/>
                <a:ea typeface="Verdana" panose="020B0604030504040204" pitchFamily="34" charset="0"/>
                <a:cs typeface="Times New Roman" panose="02020603050405020304" pitchFamily="18" charset="0"/>
              </a:rPr>
              <a:t>Reward Hacking </a:t>
            </a:r>
            <a:r>
              <a:rPr lang="en-US" sz="1200" i="1">
                <a:solidFill>
                  <a:schemeClr val="bg2">
                    <a:lumMod val="25000"/>
                  </a:schemeClr>
                </a:solidFill>
                <a:latin typeface="Verdana" panose="020B0604030504040204" pitchFamily="34" charset="0"/>
                <a:ea typeface="Verdana" panose="020B0604030504040204" pitchFamily="34" charset="0"/>
                <a:cs typeface="Times New Roman" panose="02020603050405020304" pitchFamily="18" charset="0"/>
              </a:rPr>
              <a:t>(</a:t>
            </a:r>
            <a:r>
              <a:rPr lang="en-US" sz="1100">
                <a:solidFill>
                  <a:schemeClr val="tx1">
                    <a:lumMod val="75000"/>
                    <a:lumOff val="25000"/>
                  </a:schemeClr>
                </a:solidFill>
                <a:latin typeface="Verdana" panose="020B0604030504040204" pitchFamily="34" charset="0"/>
                <a:ea typeface="Verdana" panose="020B0604030504040204" pitchFamily="34" charset="0"/>
              </a:rPr>
              <a:t>Reinforcement Learning (RL) systems act in unintended ways because of mismatch between stated reward and true reward</a:t>
            </a:r>
            <a:r>
              <a:rPr lang="en-US" sz="1100" i="1">
                <a:solidFill>
                  <a:schemeClr val="bg2">
                    <a:lumMod val="25000"/>
                  </a:schemeClr>
                </a:solidFill>
                <a:latin typeface="Verdana" panose="020B0604030504040204" pitchFamily="34" charset="0"/>
                <a:ea typeface="Verdana" panose="020B0604030504040204" pitchFamily="34" charset="0"/>
              </a:rPr>
              <a:t>)</a:t>
            </a:r>
            <a:endParaRPr lang="en-US" sz="1100" i="1">
              <a:solidFill>
                <a:schemeClr val="bg2">
                  <a:lumMod val="25000"/>
                </a:schemeClr>
              </a:solidFill>
              <a:latin typeface="Verdana" panose="020B0604030504040204" pitchFamily="34" charset="0"/>
              <a:ea typeface="Verdana" panose="020B0604030504040204" pitchFamily="34" charset="0"/>
              <a:cs typeface="Times New Roman" panose="02020603050405020304" pitchFamily="18" charset="0"/>
            </a:endParaRPr>
          </a:p>
          <a:p>
            <a:pPr marL="895335" lvl="1" indent="-285750">
              <a:lnSpc>
                <a:spcPct val="107000"/>
              </a:lnSpc>
              <a:spcAft>
                <a:spcPts val="800"/>
              </a:spcAft>
              <a:buFont typeface="Arial" panose="020B0604020202020204" pitchFamily="34" charset="0"/>
              <a:buChar char="•"/>
            </a:pPr>
            <a:r>
              <a:rPr lang="en-US" sz="1300">
                <a:latin typeface="Verdana" panose="020B0604030504040204" pitchFamily="34" charset="0"/>
                <a:ea typeface="Verdana" panose="020B0604030504040204" pitchFamily="34" charset="0"/>
                <a:cs typeface="Times New Roman" panose="02020603050405020304" pitchFamily="18" charset="0"/>
              </a:rPr>
              <a:t>Incomplete Testing </a:t>
            </a:r>
            <a:r>
              <a:rPr lang="en-US" sz="1300" i="1">
                <a:latin typeface="Verdana" panose="020B0604030504040204" pitchFamily="34" charset="0"/>
                <a:ea typeface="Verdana" panose="020B0604030504040204" pitchFamily="34" charset="0"/>
                <a:cs typeface="Times New Roman" panose="02020603050405020304" pitchFamily="18" charset="0"/>
              </a:rPr>
              <a:t>(</a:t>
            </a:r>
            <a:r>
              <a:rPr lang="en-US" sz="1100" i="1">
                <a:latin typeface="Verdana" panose="020B0604030504040204" pitchFamily="34" charset="0"/>
                <a:ea typeface="Verdana" panose="020B0604030504040204" pitchFamily="34" charset="0"/>
              </a:rPr>
              <a:t>The ML system is not tested in the realistic conditions that it is meant to operate in)</a:t>
            </a:r>
            <a:endParaRPr lang="en-US" sz="1300">
              <a:latin typeface="Verdana" panose="020B0604030504040204" pitchFamily="34" charset="0"/>
              <a:ea typeface="Verdana" panose="020B060403050404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1A31DE14-5F90-4990-9822-5947599AF939}"/>
              </a:ext>
            </a:extLst>
          </p:cNvPr>
          <p:cNvSpPr/>
          <p:nvPr/>
        </p:nvSpPr>
        <p:spPr bwMode="gray">
          <a:xfrm>
            <a:off x="469901" y="6545338"/>
            <a:ext cx="1839546" cy="162357"/>
          </a:xfrm>
          <a:prstGeom prst="rect">
            <a:avLst/>
          </a:prstGeom>
          <a:noFill/>
          <a:ln w="19050" algn="ctr">
            <a:noFill/>
            <a:miter lim="800000"/>
            <a:headEnd/>
            <a:tailEnd/>
          </a:ln>
        </p:spPr>
        <p:txBody>
          <a:bodyPr wrap="square" lIns="88900" tIns="88900" rIns="88900" bIns="88900" rtlCol="0" anchor="ctr"/>
          <a:lstStyle/>
          <a:p>
            <a:pPr>
              <a:lnSpc>
                <a:spcPct val="106000"/>
              </a:lnSpc>
            </a:pPr>
            <a:r>
              <a:rPr lang="en-US" sz="1000">
                <a:hlinkClick r:id="rId3" action="ppaction://hlinksldjump"/>
              </a:rPr>
              <a:t>Return to AI/ML slide</a:t>
            </a:r>
            <a:endParaRPr lang="en-US" sz="1000"/>
          </a:p>
        </p:txBody>
      </p:sp>
    </p:spTree>
    <p:extLst>
      <p:ext uri="{BB962C8B-B14F-4D97-AF65-F5344CB8AC3E}">
        <p14:creationId xmlns:p14="http://schemas.microsoft.com/office/powerpoint/2010/main" val="36059935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DB310E6E-C5AA-4D69-8327-865FC53066DB}"/>
              </a:ext>
            </a:extLst>
          </p:cNvPr>
          <p:cNvSpPr txBox="1">
            <a:spLocks/>
          </p:cNvSpPr>
          <p:nvPr/>
        </p:nvSpPr>
        <p:spPr>
          <a:xfrm>
            <a:off x="472058" y="294788"/>
            <a:ext cx="11252200" cy="40790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1800" b="1" i="0" u="none" strike="noStrike" kern="1200" cap="none" spc="0" normalizeH="0" baseline="0" noProof="0">
                <a:ln>
                  <a:noFill/>
                </a:ln>
                <a:solidFill>
                  <a:schemeClr val="tx1">
                    <a:lumMod val="65000"/>
                    <a:lumOff val="35000"/>
                  </a:schemeClr>
                </a:solidFill>
                <a:effectLst/>
                <a:uLnTx/>
                <a:uFillTx/>
                <a:latin typeface="Verdana" panose="020B0604030504040204" pitchFamily="34" charset="0"/>
                <a:ea typeface="Verdana" panose="020B0604030504040204" pitchFamily="34" charset="0"/>
              </a:rPr>
              <a:t>AI/ML Risk Assessment</a:t>
            </a:r>
          </a:p>
        </p:txBody>
      </p:sp>
      <p:sp>
        <p:nvSpPr>
          <p:cNvPr id="2" name="Rectangle 1">
            <a:extLst>
              <a:ext uri="{FF2B5EF4-FFF2-40B4-BE49-F238E27FC236}">
                <a16:creationId xmlns:a16="http://schemas.microsoft.com/office/drawing/2014/main" id="{AA355B07-C67D-4D74-A126-DFA108FFDC1A}"/>
              </a:ext>
            </a:extLst>
          </p:cNvPr>
          <p:cNvSpPr/>
          <p:nvPr/>
        </p:nvSpPr>
        <p:spPr>
          <a:xfrm>
            <a:off x="472058" y="917369"/>
            <a:ext cx="10776967" cy="3135282"/>
          </a:xfrm>
          <a:prstGeom prst="rect">
            <a:avLst/>
          </a:prstGeom>
        </p:spPr>
        <p:txBody>
          <a:bodyPr wrap="square">
            <a:spAutoFit/>
          </a:bodyPr>
          <a:lstStyle/>
          <a:p>
            <a:pPr>
              <a:lnSpc>
                <a:spcPct val="107000"/>
              </a:lnSpc>
              <a:spcAft>
                <a:spcPts val="800"/>
              </a:spcAft>
            </a:pPr>
            <a:r>
              <a:rPr lang="en-US" sz="1300" b="1">
                <a:solidFill>
                  <a:srgbClr val="43B02A"/>
                </a:solidFill>
                <a:latin typeface="Verdana" panose="020B0604030504040204" pitchFamily="34" charset="0"/>
                <a:ea typeface="Verdana" panose="020B0604030504040204" pitchFamily="34" charset="0"/>
                <a:cs typeface="Times New Roman" panose="02020603050405020304" pitchFamily="18" charset="0"/>
              </a:rPr>
              <a:t>Q: </a:t>
            </a:r>
            <a:r>
              <a:rPr lang="en-US" sz="1300" b="1">
                <a:solidFill>
                  <a:srgbClr val="43B02A"/>
                </a:solidFill>
                <a:latin typeface="Verdana" panose="020B0604030504040204" pitchFamily="34" charset="0"/>
                <a:ea typeface="Verdana" panose="020B0604030504040204" pitchFamily="34" charset="0"/>
              </a:rPr>
              <a:t>Do you have auditing/event-tracing facilities at the algorithm level to examine inaccurate decisions or prove correctness and transparency of AI generated decisions?</a:t>
            </a:r>
            <a:endParaRPr lang="en-US" sz="1300">
              <a:solidFill>
                <a:srgbClr val="43B02A"/>
              </a:solidFill>
              <a:latin typeface="Verdana" panose="020B0604030504040204" pitchFamily="34" charset="0"/>
              <a:ea typeface="Verdana" panose="020B0604030504040204" pitchFamily="34" charset="0"/>
            </a:endParaRPr>
          </a:p>
          <a:p>
            <a:pPr>
              <a:lnSpc>
                <a:spcPct val="107000"/>
              </a:lnSpc>
              <a:spcAft>
                <a:spcPts val="800"/>
              </a:spcAft>
            </a:pPr>
            <a:r>
              <a:rPr lang="en-US" sz="1300" b="1">
                <a:solidFill>
                  <a:srgbClr val="43B02A"/>
                </a:solidFill>
                <a:latin typeface="Verdana" panose="020B0604030504040204" pitchFamily="34" charset="0"/>
                <a:ea typeface="Verdana" panose="020B0604030504040204" pitchFamily="34" charset="0"/>
                <a:cs typeface="Times New Roman"/>
              </a:rPr>
              <a:t> </a:t>
            </a:r>
          </a:p>
          <a:p>
            <a:r>
              <a:rPr lang="en-US" sz="1300">
                <a:latin typeface="Verdana" panose="020B0604030504040204" pitchFamily="34" charset="0"/>
                <a:ea typeface="Verdana" panose="020B0604030504040204" pitchFamily="34" charset="0"/>
              </a:rPr>
              <a:t>Having the ability to identify the data points and algorithm metadata leading to specific results will be of great benefit especially in high-value decision making. Additionally, capabilities such as ‘tamper detection’ will assist in detecting and responding to intentional attacks. </a:t>
            </a:r>
          </a:p>
          <a:p>
            <a:endParaRPr lang="en-US" sz="1300">
              <a:latin typeface="Verdana" panose="020B0604030504040204" pitchFamily="34" charset="0"/>
              <a:ea typeface="Verdana" panose="020B0604030504040204" pitchFamily="34" charset="0"/>
            </a:endParaRPr>
          </a:p>
          <a:p>
            <a:r>
              <a:rPr lang="en-US" sz="1300" u="sng">
                <a:latin typeface="Verdana" panose="020B0604030504040204" pitchFamily="34" charset="0"/>
                <a:ea typeface="Verdana" panose="020B0604030504040204" pitchFamily="34" charset="0"/>
              </a:rPr>
              <a:t>Examples:</a:t>
            </a:r>
          </a:p>
          <a:p>
            <a:pPr marL="895335" lvl="1" indent="-285750">
              <a:buFont typeface="Arial" panose="020B0604020202020204" pitchFamily="34" charset="0"/>
              <a:buChar char="•"/>
            </a:pPr>
            <a:r>
              <a:rPr lang="en-US" sz="1300">
                <a:latin typeface="Verdana" panose="020B0604030504040204" pitchFamily="34" charset="0"/>
                <a:ea typeface="Verdana" panose="020B0604030504040204" pitchFamily="34" charset="0"/>
              </a:rPr>
              <a:t>The timeframe in which the last training event occurred</a:t>
            </a:r>
          </a:p>
          <a:p>
            <a:pPr marL="895335" lvl="1" indent="-285750">
              <a:buFont typeface="Arial" panose="020B0604020202020204" pitchFamily="34" charset="0"/>
              <a:buChar char="•"/>
            </a:pPr>
            <a:r>
              <a:rPr lang="en-US" sz="1300">
                <a:latin typeface="Verdana" panose="020B0604030504040204" pitchFamily="34" charset="0"/>
                <a:ea typeface="Verdana" panose="020B0604030504040204" pitchFamily="34" charset="0"/>
              </a:rPr>
              <a:t>The timestamp of the most recent dataset entry trained upon</a:t>
            </a:r>
          </a:p>
          <a:p>
            <a:pPr marL="895335" lvl="1" indent="-285750">
              <a:buFont typeface="Arial" panose="020B0604020202020204" pitchFamily="34" charset="0"/>
              <a:buChar char="•"/>
            </a:pPr>
            <a:r>
              <a:rPr lang="en-US" sz="1300">
                <a:latin typeface="Verdana" panose="020B0604030504040204" pitchFamily="34" charset="0"/>
                <a:ea typeface="Verdana" panose="020B0604030504040204" pitchFamily="34" charset="0"/>
              </a:rPr>
              <a:t>Weights and confidence levels of key classifiers used to arrive at high-impact decisions</a:t>
            </a:r>
          </a:p>
          <a:p>
            <a:pPr marL="895335" lvl="1" indent="-285750">
              <a:buFont typeface="Arial" panose="020B0604020202020204" pitchFamily="34" charset="0"/>
              <a:buChar char="•"/>
            </a:pPr>
            <a:r>
              <a:rPr lang="en-US" sz="1300">
                <a:latin typeface="Verdana" panose="020B0604030504040204" pitchFamily="34" charset="0"/>
                <a:ea typeface="Verdana" panose="020B0604030504040204" pitchFamily="34" charset="0"/>
              </a:rPr>
              <a:t>The classifiers or components involved in the decision</a:t>
            </a:r>
          </a:p>
          <a:p>
            <a:pPr marL="895335" lvl="1" indent="-285750">
              <a:buFont typeface="Arial" panose="020B0604020202020204" pitchFamily="34" charset="0"/>
              <a:buChar char="•"/>
            </a:pPr>
            <a:r>
              <a:rPr lang="en-US" sz="1300">
                <a:latin typeface="Verdana" panose="020B0604030504040204" pitchFamily="34" charset="0"/>
                <a:ea typeface="Verdana" panose="020B0604030504040204" pitchFamily="34" charset="0"/>
              </a:rPr>
              <a:t>The final high-value decision reached by the algorithm</a:t>
            </a:r>
          </a:p>
          <a:p>
            <a:pPr marL="895335" lvl="1" indent="-285750">
              <a:lnSpc>
                <a:spcPct val="107000"/>
              </a:lnSpc>
              <a:spcAft>
                <a:spcPts val="800"/>
              </a:spcAft>
              <a:buFont typeface="Arial" panose="020B0604020202020204" pitchFamily="34" charset="0"/>
              <a:buChar char="•"/>
            </a:pPr>
            <a:endParaRPr lang="en-US" sz="1300">
              <a:latin typeface="Verdana" panose="020B0604030504040204" pitchFamily="34" charset="0"/>
              <a:ea typeface="Verdana" panose="020B060403050404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6104F2CF-3387-4B36-B935-EC061C6B529F}"/>
              </a:ext>
            </a:extLst>
          </p:cNvPr>
          <p:cNvSpPr/>
          <p:nvPr/>
        </p:nvSpPr>
        <p:spPr bwMode="gray">
          <a:xfrm>
            <a:off x="469901" y="6545338"/>
            <a:ext cx="1839546" cy="162357"/>
          </a:xfrm>
          <a:prstGeom prst="rect">
            <a:avLst/>
          </a:prstGeom>
          <a:noFill/>
          <a:ln w="19050" algn="ctr">
            <a:noFill/>
            <a:miter lim="800000"/>
            <a:headEnd/>
            <a:tailEnd/>
          </a:ln>
        </p:spPr>
        <p:txBody>
          <a:bodyPr wrap="square" lIns="88900" tIns="88900" rIns="88900" bIns="88900" rtlCol="0" anchor="ctr"/>
          <a:lstStyle/>
          <a:p>
            <a:pPr>
              <a:lnSpc>
                <a:spcPct val="106000"/>
              </a:lnSpc>
            </a:pPr>
            <a:r>
              <a:rPr lang="en-US" sz="1000">
                <a:hlinkClick r:id="rId3" action="ppaction://hlinksldjump"/>
              </a:rPr>
              <a:t>Return to AI/ML slide</a:t>
            </a:r>
            <a:endParaRPr lang="en-US" sz="1000"/>
          </a:p>
        </p:txBody>
      </p:sp>
    </p:spTree>
    <p:extLst>
      <p:ext uri="{BB962C8B-B14F-4D97-AF65-F5344CB8AC3E}">
        <p14:creationId xmlns:p14="http://schemas.microsoft.com/office/powerpoint/2010/main" val="28198882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6">
            <a:extLst>
              <a:ext uri="{FF2B5EF4-FFF2-40B4-BE49-F238E27FC236}">
                <a16:creationId xmlns:a16="http://schemas.microsoft.com/office/drawing/2014/main" id="{76D1EBFE-311B-4CA0-939E-D65EB7C0F88D}"/>
              </a:ext>
            </a:extLst>
          </p:cNvPr>
          <p:cNvGraphicFramePr>
            <a:graphicFrameLocks noGrp="1"/>
          </p:cNvGraphicFramePr>
          <p:nvPr>
            <p:extLst>
              <p:ext uri="{D42A27DB-BD31-4B8C-83A1-F6EECF244321}">
                <p14:modId xmlns:p14="http://schemas.microsoft.com/office/powerpoint/2010/main" val="3756066884"/>
              </p:ext>
            </p:extLst>
          </p:nvPr>
        </p:nvGraphicFramePr>
        <p:xfrm>
          <a:off x="557784" y="1635352"/>
          <a:ext cx="10817352" cy="4726345"/>
        </p:xfrm>
        <a:graphic>
          <a:graphicData uri="http://schemas.openxmlformats.org/drawingml/2006/table">
            <a:tbl>
              <a:tblPr firstRow="1" bandRow="1">
                <a:tableStyleId>{5C22544A-7EE6-4342-B048-85BDC9FD1C3A}</a:tableStyleId>
              </a:tblPr>
              <a:tblGrid>
                <a:gridCol w="845645">
                  <a:extLst>
                    <a:ext uri="{9D8B030D-6E8A-4147-A177-3AD203B41FA5}">
                      <a16:colId xmlns:a16="http://schemas.microsoft.com/office/drawing/2014/main" val="2760503461"/>
                    </a:ext>
                  </a:extLst>
                </a:gridCol>
                <a:gridCol w="1801352">
                  <a:extLst>
                    <a:ext uri="{9D8B030D-6E8A-4147-A177-3AD203B41FA5}">
                      <a16:colId xmlns:a16="http://schemas.microsoft.com/office/drawing/2014/main" val="1360307847"/>
                    </a:ext>
                  </a:extLst>
                </a:gridCol>
                <a:gridCol w="6243003">
                  <a:extLst>
                    <a:ext uri="{9D8B030D-6E8A-4147-A177-3AD203B41FA5}">
                      <a16:colId xmlns:a16="http://schemas.microsoft.com/office/drawing/2014/main" val="3795871478"/>
                    </a:ext>
                  </a:extLst>
                </a:gridCol>
                <a:gridCol w="1927352">
                  <a:extLst>
                    <a:ext uri="{9D8B030D-6E8A-4147-A177-3AD203B41FA5}">
                      <a16:colId xmlns:a16="http://schemas.microsoft.com/office/drawing/2014/main" val="1897239887"/>
                    </a:ext>
                  </a:extLst>
                </a:gridCol>
              </a:tblGrid>
              <a:tr h="589549">
                <a:tc>
                  <a:txBody>
                    <a:bodyPr/>
                    <a:lstStyle/>
                    <a:p>
                      <a:pPr algn="ctr" fontAlgn="t"/>
                      <a:r>
                        <a:rPr lang="en-US" sz="1200" b="0">
                          <a:effectLst/>
                          <a:latin typeface="Verdana" panose="020B0604030504040204" pitchFamily="34" charset="0"/>
                          <a:ea typeface="Verdana" panose="020B0604030504040204" pitchFamily="34" charset="0"/>
                        </a:rPr>
                        <a:t>No.</a:t>
                      </a:r>
                    </a:p>
                  </a:txBody>
                  <a:tcPr anchor="ct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solidFill>
                      <a:srgbClr val="43B02A"/>
                    </a:solidFill>
                  </a:tcPr>
                </a:tc>
                <a:tc>
                  <a:txBody>
                    <a:bodyPr/>
                    <a:lstStyle/>
                    <a:p>
                      <a:pPr algn="ctr" fontAlgn="t"/>
                      <a:r>
                        <a:rPr lang="en-US" sz="1200" b="0">
                          <a:effectLst/>
                          <a:latin typeface="Verdana" panose="020B0604030504040204" pitchFamily="34" charset="0"/>
                          <a:ea typeface="Verdana" panose="020B0604030504040204" pitchFamily="34" charset="0"/>
                        </a:rPr>
                        <a:t>Attack</a:t>
                      </a:r>
                    </a:p>
                  </a:txBody>
                  <a:tcPr anchor="ct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solidFill>
                      <a:srgbClr val="43B02A"/>
                    </a:solidFill>
                  </a:tcPr>
                </a:tc>
                <a:tc>
                  <a:txBody>
                    <a:bodyPr/>
                    <a:lstStyle/>
                    <a:p>
                      <a:pPr algn="ctr" fontAlgn="t"/>
                      <a:r>
                        <a:rPr lang="en-US" sz="1200" b="0">
                          <a:effectLst/>
                          <a:latin typeface="Verdana" panose="020B0604030504040204" pitchFamily="34" charset="0"/>
                          <a:ea typeface="Verdana" panose="020B0604030504040204" pitchFamily="34" charset="0"/>
                        </a:rPr>
                        <a:t>Overview</a:t>
                      </a:r>
                    </a:p>
                  </a:txBody>
                  <a:tcPr anchor="ct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solidFill>
                      <a:srgbClr val="43B02A"/>
                    </a:solidFill>
                  </a:tcPr>
                </a:tc>
                <a:tc>
                  <a:txBody>
                    <a:bodyPr/>
                    <a:lstStyle/>
                    <a:p>
                      <a:pPr algn="ctr" fontAlgn="t"/>
                      <a:r>
                        <a:rPr lang="en-US" sz="1200" b="0">
                          <a:effectLst/>
                          <a:latin typeface="Verdana" panose="020B0604030504040204" pitchFamily="34" charset="0"/>
                          <a:ea typeface="Verdana" panose="020B0604030504040204" pitchFamily="34" charset="0"/>
                        </a:rPr>
                        <a:t>Violates traditional authorization?</a:t>
                      </a:r>
                    </a:p>
                  </a:txBody>
                  <a:tcPr anchor="ct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solidFill>
                      <a:srgbClr val="43B02A"/>
                    </a:solidFill>
                  </a:tcPr>
                </a:tc>
                <a:extLst>
                  <a:ext uri="{0D108BD9-81ED-4DB2-BD59-A6C34878D82A}">
                    <a16:rowId xmlns:a16="http://schemas.microsoft.com/office/drawing/2014/main" val="2425359651"/>
                  </a:ext>
                </a:extLst>
              </a:tr>
              <a:tr h="352745">
                <a:tc>
                  <a:txBody>
                    <a:bodyPr/>
                    <a:lstStyle/>
                    <a:p>
                      <a:pPr algn="ctr" fontAlgn="t"/>
                      <a:r>
                        <a:rPr lang="en-US" sz="900">
                          <a:effectLst/>
                          <a:latin typeface="Verdana" panose="020B0604030504040204" pitchFamily="34" charset="0"/>
                          <a:ea typeface="Verdana" panose="020B0604030504040204" pitchFamily="34" charset="0"/>
                        </a:rPr>
                        <a:t>1</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Perturbation attack</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Attacker modifies the query to get appropriate response</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ctr" fontAlgn="t"/>
                      <a:r>
                        <a:rPr lang="en-US" sz="900">
                          <a:effectLst/>
                          <a:latin typeface="Verdana" panose="020B0604030504040204" pitchFamily="34" charset="0"/>
                          <a:ea typeface="Verdana" panose="020B0604030504040204" pitchFamily="34" charset="0"/>
                        </a:rPr>
                        <a:t>No</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3849274944"/>
                  </a:ext>
                </a:extLst>
              </a:tr>
              <a:tr h="361940">
                <a:tc>
                  <a:txBody>
                    <a:bodyPr/>
                    <a:lstStyle/>
                    <a:p>
                      <a:pPr algn="ctr" fontAlgn="t"/>
                      <a:r>
                        <a:rPr lang="en-US" sz="900">
                          <a:effectLst/>
                          <a:latin typeface="Verdana" panose="020B0604030504040204" pitchFamily="34" charset="0"/>
                          <a:ea typeface="Verdana" panose="020B0604030504040204" pitchFamily="34" charset="0"/>
                        </a:rPr>
                        <a:t>2</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Poisoning attack</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Attacker contaminates the training phase of ML systems to get intended result</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ctr" fontAlgn="t"/>
                      <a:r>
                        <a:rPr lang="en-US" sz="900">
                          <a:effectLst/>
                          <a:latin typeface="Verdana" panose="020B0604030504040204" pitchFamily="34" charset="0"/>
                          <a:ea typeface="Verdana" panose="020B0604030504040204" pitchFamily="34" charset="0"/>
                        </a:rPr>
                        <a:t>No</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1293896346"/>
                  </a:ext>
                </a:extLst>
              </a:tr>
              <a:tr h="370357">
                <a:tc>
                  <a:txBody>
                    <a:bodyPr/>
                    <a:lstStyle/>
                    <a:p>
                      <a:pPr algn="ctr" fontAlgn="t"/>
                      <a:r>
                        <a:rPr lang="en-US" sz="900">
                          <a:effectLst/>
                          <a:latin typeface="Verdana" panose="020B0604030504040204" pitchFamily="34" charset="0"/>
                          <a:ea typeface="Verdana" panose="020B0604030504040204" pitchFamily="34" charset="0"/>
                        </a:rPr>
                        <a:t>3</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Model Inversion</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Attacker recovers the secret features used in the model by through careful queries</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ctr" fontAlgn="t"/>
                      <a:r>
                        <a:rPr lang="en-US" sz="900">
                          <a:effectLst/>
                          <a:latin typeface="Verdana" panose="020B0604030504040204" pitchFamily="34" charset="0"/>
                          <a:ea typeface="Verdana" panose="020B0604030504040204" pitchFamily="34" charset="0"/>
                        </a:rPr>
                        <a:t>No</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921068594"/>
                  </a:ext>
                </a:extLst>
              </a:tr>
              <a:tr h="404026">
                <a:tc>
                  <a:txBody>
                    <a:bodyPr/>
                    <a:lstStyle/>
                    <a:p>
                      <a:pPr algn="ctr" fontAlgn="t"/>
                      <a:r>
                        <a:rPr lang="en-US" sz="900">
                          <a:effectLst/>
                          <a:latin typeface="Verdana" panose="020B0604030504040204" pitchFamily="34" charset="0"/>
                          <a:ea typeface="Verdana" panose="020B0604030504040204" pitchFamily="34" charset="0"/>
                        </a:rPr>
                        <a:t>4</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Membership Inference</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Attacker can infer if a given data record was part of the model’s training dataset or not</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ctr" fontAlgn="t"/>
                      <a:r>
                        <a:rPr lang="en-US" sz="900">
                          <a:effectLst/>
                          <a:latin typeface="Verdana" panose="020B0604030504040204" pitchFamily="34" charset="0"/>
                          <a:ea typeface="Verdana" panose="020B0604030504040204" pitchFamily="34" charset="0"/>
                        </a:rPr>
                        <a:t>No</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1486800693"/>
                  </a:ext>
                </a:extLst>
              </a:tr>
              <a:tr h="420861">
                <a:tc>
                  <a:txBody>
                    <a:bodyPr/>
                    <a:lstStyle/>
                    <a:p>
                      <a:pPr algn="ctr" fontAlgn="t"/>
                      <a:r>
                        <a:rPr lang="en-US" sz="900">
                          <a:effectLst/>
                          <a:latin typeface="Verdana" panose="020B0604030504040204" pitchFamily="34" charset="0"/>
                          <a:ea typeface="Verdana" panose="020B0604030504040204" pitchFamily="34" charset="0"/>
                        </a:rPr>
                        <a:t>5</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Model Stealing</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Attacker is able to recover the model through carefully-crafted queries</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ctr" fontAlgn="t"/>
                      <a:r>
                        <a:rPr lang="en-US" sz="900">
                          <a:effectLst/>
                          <a:latin typeface="Verdana" panose="020B0604030504040204" pitchFamily="34" charset="0"/>
                          <a:ea typeface="Verdana" panose="020B0604030504040204" pitchFamily="34" charset="0"/>
                        </a:rPr>
                        <a:t>No</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1628944579"/>
                  </a:ext>
                </a:extLst>
              </a:tr>
              <a:tr h="341146">
                <a:tc>
                  <a:txBody>
                    <a:bodyPr/>
                    <a:lstStyle/>
                    <a:p>
                      <a:pPr algn="ctr" fontAlgn="t"/>
                      <a:r>
                        <a:rPr lang="en-US" sz="900">
                          <a:effectLst/>
                          <a:latin typeface="Verdana" panose="020B0604030504040204" pitchFamily="34" charset="0"/>
                          <a:ea typeface="Verdana" panose="020B0604030504040204" pitchFamily="34" charset="0"/>
                        </a:rPr>
                        <a:t>6</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Reprogramming ML system</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Repurpose the ML system to perform an activity it was not programmed for</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ctr" fontAlgn="t"/>
                      <a:r>
                        <a:rPr lang="en-US" sz="900">
                          <a:effectLst/>
                          <a:latin typeface="Verdana" panose="020B0604030504040204" pitchFamily="34" charset="0"/>
                          <a:ea typeface="Verdana" panose="020B0604030504040204" pitchFamily="34" charset="0"/>
                        </a:rPr>
                        <a:t>No</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1532904240"/>
                  </a:ext>
                </a:extLst>
              </a:tr>
              <a:tr h="395609">
                <a:tc>
                  <a:txBody>
                    <a:bodyPr/>
                    <a:lstStyle/>
                    <a:p>
                      <a:pPr algn="ctr" fontAlgn="t"/>
                      <a:r>
                        <a:rPr lang="en-US" sz="900">
                          <a:effectLst/>
                          <a:latin typeface="Verdana" panose="020B0604030504040204" pitchFamily="34" charset="0"/>
                          <a:ea typeface="Verdana" panose="020B0604030504040204" pitchFamily="34" charset="0"/>
                        </a:rPr>
                        <a:t>7</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Adversarial Example in Physical Domain</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Attacker brings adversarial examples into physical domain to </a:t>
                      </a:r>
                      <a:r>
                        <a:rPr lang="en-US" sz="900" err="1">
                          <a:effectLst/>
                          <a:latin typeface="Verdana" panose="020B0604030504040204" pitchFamily="34" charset="0"/>
                          <a:ea typeface="Verdana" panose="020B0604030504040204" pitchFamily="34" charset="0"/>
                        </a:rPr>
                        <a:t>subvertML</a:t>
                      </a:r>
                      <a:r>
                        <a:rPr lang="en-US" sz="900">
                          <a:effectLst/>
                          <a:latin typeface="Verdana" panose="020B0604030504040204" pitchFamily="34" charset="0"/>
                          <a:ea typeface="Verdana" panose="020B0604030504040204" pitchFamily="34" charset="0"/>
                        </a:rPr>
                        <a:t> system </a:t>
                      </a:r>
                      <a:r>
                        <a:rPr lang="en-US" sz="900" err="1">
                          <a:effectLst/>
                          <a:latin typeface="Verdana" panose="020B0604030504040204" pitchFamily="34" charset="0"/>
                          <a:ea typeface="Verdana" panose="020B0604030504040204" pitchFamily="34" charset="0"/>
                        </a:rPr>
                        <a:t>e.g</a:t>
                      </a:r>
                      <a:r>
                        <a:rPr lang="en-US" sz="900">
                          <a:effectLst/>
                          <a:latin typeface="Verdana" panose="020B0604030504040204" pitchFamily="34" charset="0"/>
                          <a:ea typeface="Verdana" panose="020B0604030504040204" pitchFamily="34" charset="0"/>
                        </a:rPr>
                        <a:t>: 3d printing special eyewear to fool facial recognition system</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ctr" fontAlgn="t"/>
                      <a:r>
                        <a:rPr lang="en-US" sz="900">
                          <a:effectLst/>
                          <a:latin typeface="Verdana" panose="020B0604030504040204" pitchFamily="34" charset="0"/>
                          <a:ea typeface="Verdana" panose="020B0604030504040204" pitchFamily="34" charset="0"/>
                        </a:rPr>
                        <a:t>No</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829351813"/>
                  </a:ext>
                </a:extLst>
              </a:tr>
              <a:tr h="387192">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US" sz="900">
                          <a:effectLst/>
                          <a:latin typeface="Verdana" panose="020B0604030504040204" pitchFamily="34" charset="0"/>
                          <a:ea typeface="Verdana" panose="020B0604030504040204" pitchFamily="34" charset="0"/>
                        </a:rPr>
                        <a:t>8</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900">
                          <a:effectLst/>
                          <a:latin typeface="Verdana" panose="020B0604030504040204" pitchFamily="34" charset="0"/>
                          <a:ea typeface="Verdana" panose="020B0604030504040204" pitchFamily="34" charset="0"/>
                        </a:rPr>
                        <a:t>Malicious ML provider recovering training data</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900">
                          <a:effectLst/>
                          <a:latin typeface="Verdana" panose="020B0604030504040204" pitchFamily="34" charset="0"/>
                          <a:ea typeface="Verdana" panose="020B0604030504040204" pitchFamily="34" charset="0"/>
                        </a:rPr>
                        <a:t>Malicious ML provider can query the model used by customer and recover customer’s training data</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US" sz="900">
                          <a:effectLst/>
                          <a:latin typeface="Verdana" panose="020B0604030504040204" pitchFamily="34" charset="0"/>
                          <a:ea typeface="Verdana" panose="020B0604030504040204" pitchFamily="34" charset="0"/>
                        </a:rPr>
                        <a:t>Yes</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3893034004"/>
                  </a:ext>
                </a:extLst>
              </a:tr>
              <a:tr h="351872">
                <a:tc>
                  <a:txBody>
                    <a:bodyPr/>
                    <a:lstStyle/>
                    <a:p>
                      <a:pPr algn="ctr" fontAlgn="t"/>
                      <a:r>
                        <a:rPr lang="en-US" sz="900">
                          <a:effectLst/>
                          <a:latin typeface="Verdana" panose="020B0604030504040204" pitchFamily="34" charset="0"/>
                          <a:ea typeface="Verdana" panose="020B0604030504040204" pitchFamily="34" charset="0"/>
                        </a:rPr>
                        <a:t>9</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Attacking the ML supply chain</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Attacker compromises the ML models as it is being downloaded for use</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ctr" fontAlgn="t"/>
                      <a:r>
                        <a:rPr lang="en-US" sz="900">
                          <a:effectLst/>
                          <a:latin typeface="Verdana" panose="020B0604030504040204" pitchFamily="34" charset="0"/>
                          <a:ea typeface="Verdana" panose="020B0604030504040204" pitchFamily="34" charset="0"/>
                        </a:rPr>
                        <a:t>Yes</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1943149146"/>
                  </a:ext>
                </a:extLst>
              </a:tr>
              <a:tr h="371400">
                <a:tc>
                  <a:txBody>
                    <a:bodyPr/>
                    <a:lstStyle/>
                    <a:p>
                      <a:pPr algn="ctr" fontAlgn="t"/>
                      <a:r>
                        <a:rPr lang="en-US" sz="900">
                          <a:effectLst/>
                          <a:latin typeface="Verdana" panose="020B0604030504040204" pitchFamily="34" charset="0"/>
                          <a:ea typeface="Verdana" panose="020B0604030504040204" pitchFamily="34" charset="0"/>
                        </a:rPr>
                        <a:t>10</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Backdoor ML</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Malicious ML provider backdoors algorithm to activate with a specific trigger</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ctr" fontAlgn="t"/>
                      <a:r>
                        <a:rPr lang="en-US" sz="900">
                          <a:effectLst/>
                          <a:latin typeface="Verdana" panose="020B0604030504040204" pitchFamily="34" charset="0"/>
                          <a:ea typeface="Verdana" panose="020B0604030504040204" pitchFamily="34" charset="0"/>
                        </a:rPr>
                        <a:t>Yes</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1726839272"/>
                  </a:ext>
                </a:extLst>
              </a:tr>
              <a:tr h="336689">
                <a:tc>
                  <a:txBody>
                    <a:bodyPr/>
                    <a:lstStyle/>
                    <a:p>
                      <a:pPr algn="ctr" fontAlgn="t"/>
                      <a:r>
                        <a:rPr lang="en-US" sz="900">
                          <a:effectLst/>
                          <a:latin typeface="Verdana" panose="020B0604030504040204" pitchFamily="34" charset="0"/>
                          <a:ea typeface="Verdana" panose="020B0604030504040204" pitchFamily="34" charset="0"/>
                        </a:rPr>
                        <a:t>11</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Exploit Software Dependencies</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Attacker uses traditional software exploits like buffer overflow to confuse/control ML systems</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ctr" fontAlgn="t"/>
                      <a:r>
                        <a:rPr lang="en-US" sz="900">
                          <a:effectLst/>
                          <a:latin typeface="Verdana" panose="020B0604030504040204" pitchFamily="34" charset="0"/>
                          <a:ea typeface="Verdana" panose="020B0604030504040204" pitchFamily="34" charset="0"/>
                        </a:rPr>
                        <a:t>Yes</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2033340127"/>
                  </a:ext>
                </a:extLst>
              </a:tr>
            </a:tbl>
          </a:graphicData>
        </a:graphic>
      </p:graphicFrame>
      <p:sp>
        <p:nvSpPr>
          <p:cNvPr id="8" name="Title 1">
            <a:extLst>
              <a:ext uri="{FF2B5EF4-FFF2-40B4-BE49-F238E27FC236}">
                <a16:creationId xmlns:a16="http://schemas.microsoft.com/office/drawing/2014/main" id="{DB310E6E-C5AA-4D69-8327-865FC53066DB}"/>
              </a:ext>
            </a:extLst>
          </p:cNvPr>
          <p:cNvSpPr txBox="1">
            <a:spLocks/>
          </p:cNvSpPr>
          <p:nvPr/>
        </p:nvSpPr>
        <p:spPr>
          <a:xfrm>
            <a:off x="472058" y="332888"/>
            <a:ext cx="11252200" cy="40790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000" b="1" i="0" u="none" strike="noStrike" kern="1200" cap="none" spc="0" normalizeH="0" baseline="0" noProof="0">
                <a:ln>
                  <a:noFill/>
                </a:ln>
                <a:solidFill>
                  <a:prstClr val="black">
                    <a:lumMod val="75000"/>
                    <a:lumOff val="25000"/>
                  </a:prstClr>
                </a:solidFill>
                <a:effectLst/>
                <a:uLnTx/>
                <a:uFillTx/>
                <a:latin typeface="Verdana" panose="020B0604030504040204" pitchFamily="34" charset="0"/>
                <a:ea typeface="Verdana" panose="020B0604030504040204" pitchFamily="34" charset="0"/>
                <a:cs typeface="+mj-cs"/>
              </a:rPr>
              <a:t>AI/ML Risk Assessment : Intentionally Motivated Failures  </a:t>
            </a:r>
          </a:p>
        </p:txBody>
      </p:sp>
      <p:sp>
        <p:nvSpPr>
          <p:cNvPr id="2" name="Rectangle 1">
            <a:extLst>
              <a:ext uri="{FF2B5EF4-FFF2-40B4-BE49-F238E27FC236}">
                <a16:creationId xmlns:a16="http://schemas.microsoft.com/office/drawing/2014/main" id="{AA355B07-C67D-4D74-A126-DFA108FFDC1A}"/>
              </a:ext>
            </a:extLst>
          </p:cNvPr>
          <p:cNvSpPr/>
          <p:nvPr/>
        </p:nvSpPr>
        <p:spPr>
          <a:xfrm>
            <a:off x="472058" y="770779"/>
            <a:ext cx="10519791" cy="834587"/>
          </a:xfrm>
          <a:prstGeom prst="rect">
            <a:avLst/>
          </a:prstGeom>
        </p:spPr>
        <p:txBody>
          <a:bodyPr wrap="square">
            <a:spAutoFit/>
          </a:bodyPr>
          <a:lstStyle/>
          <a:p>
            <a:pPr marL="0" marR="0" lvl="0" indent="0" algn="l" defTabSz="1219170" rtl="0" eaLnBrk="1" fontAlgn="auto" latinLnBrk="0" hangingPunct="1">
              <a:lnSpc>
                <a:spcPct val="107000"/>
              </a:lnSpc>
              <a:spcBef>
                <a:spcPts val="0"/>
              </a:spcBef>
              <a:spcAft>
                <a:spcPts val="800"/>
              </a:spcAft>
              <a:buClrTx/>
              <a:buSzTx/>
              <a:buFontTx/>
              <a:buNone/>
              <a:tabLst/>
              <a:defRPr/>
            </a:pPr>
            <a:r>
              <a:rPr kumimoji="0" lang="en-US" sz="1300" b="1" i="0" u="none" strike="noStrike" kern="1200" cap="none" spc="0" normalizeH="0" baseline="0" noProof="0">
                <a:ln>
                  <a:noFill/>
                </a:ln>
                <a:solidFill>
                  <a:srgbClr val="43B02A"/>
                </a:solidFill>
                <a:effectLst/>
                <a:uLnTx/>
                <a:uFillTx/>
                <a:latin typeface="Verdana" panose="020B0604030504040204" pitchFamily="34" charset="0"/>
                <a:ea typeface="Verdana" panose="020B0604030504040204" pitchFamily="34" charset="0"/>
                <a:cs typeface="Times New Roman" panose="02020603050405020304" pitchFamily="18" charset="0"/>
              </a:rPr>
              <a:t>Q: </a:t>
            </a:r>
            <a:r>
              <a:rPr kumimoji="0" lang="en-US" sz="1300" b="1" i="0" u="none" strike="noStrike" kern="1200" cap="none" spc="0" normalizeH="0" baseline="0" noProof="0">
                <a:ln>
                  <a:noFill/>
                </a:ln>
                <a:solidFill>
                  <a:srgbClr val="43B02A"/>
                </a:solidFill>
                <a:effectLst/>
                <a:uLnTx/>
                <a:uFillTx/>
                <a:latin typeface="Verdana" panose="020B0604030504040204" pitchFamily="34" charset="0"/>
                <a:ea typeface="Verdana" panose="020B0604030504040204" pitchFamily="34" charset="0"/>
                <a:cs typeface="Times New Roman"/>
              </a:rPr>
              <a:t>Is the ML model resilient to abnormal behaviors and model attacks?  </a:t>
            </a:r>
            <a:endParaRPr kumimoji="0" lang="en-US" sz="1300" b="1" i="0" u="none" strike="noStrike" kern="1200" cap="none" spc="0" normalizeH="0" baseline="0" noProof="0">
              <a:ln>
                <a:noFill/>
              </a:ln>
              <a:solidFill>
                <a:srgbClr val="43B02A"/>
              </a:solidFill>
              <a:effectLst/>
              <a:uLnTx/>
              <a:uFillTx/>
              <a:latin typeface="Verdana" panose="020B0604030504040204" pitchFamily="34" charset="0"/>
              <a:ea typeface="Verdana" panose="020B0604030504040204" pitchFamily="34" charset="0"/>
              <a:cs typeface="Times New Roman" panose="02020603050405020304" pitchFamily="18" charset="0"/>
            </a:endParaRPr>
          </a:p>
          <a:p>
            <a:pPr marL="0" marR="0" lvl="0" indent="0" algn="l" defTabSz="1219170" rtl="0" eaLnBrk="1" fontAlgn="auto" latinLnBrk="0" hangingPunct="1">
              <a:lnSpc>
                <a:spcPct val="107000"/>
              </a:lnSpc>
              <a:spcBef>
                <a:spcPts val="0"/>
              </a:spcBef>
              <a:spcAft>
                <a:spcPts val="800"/>
              </a:spcAft>
              <a:buClrTx/>
              <a:buSzTx/>
              <a:buFontTx/>
              <a:buNone/>
              <a:tabLst/>
              <a:defRPr/>
            </a:pPr>
            <a:r>
              <a:rPr kumimoji="0" lang="en-US" sz="1300" b="0" i="0" u="none" strike="noStrike" kern="1200" cap="none" spc="0" normalizeH="0" baseline="0" noProof="0">
                <a:ln>
                  <a:noFill/>
                </a:ln>
                <a:solidFill>
                  <a:prstClr val="black"/>
                </a:solidFill>
                <a:effectLst/>
                <a:uLnTx/>
                <a:uFillTx/>
                <a:latin typeface="Verdana" panose="020B0604030504040204" pitchFamily="34" charset="0"/>
                <a:ea typeface="Verdana" panose="020B0604030504040204" pitchFamily="34" charset="0"/>
                <a:cs typeface="Times New Roman" panose="02020603050405020304" pitchFamily="18" charset="0"/>
              </a:rPr>
              <a:t>The system should be able to identify abnormal behaviors and prevent manipulation or coercion outside of normal boundaries of acceptable behavior in relation to the AI system and the specific task. </a:t>
            </a:r>
          </a:p>
        </p:txBody>
      </p:sp>
      <p:sp>
        <p:nvSpPr>
          <p:cNvPr id="5" name="Rectangle 4">
            <a:extLst>
              <a:ext uri="{FF2B5EF4-FFF2-40B4-BE49-F238E27FC236}">
                <a16:creationId xmlns:a16="http://schemas.microsoft.com/office/drawing/2014/main" id="{E4A221F1-2DAE-418B-B99B-7D13589A4A57}"/>
              </a:ext>
            </a:extLst>
          </p:cNvPr>
          <p:cNvSpPr/>
          <p:nvPr/>
        </p:nvSpPr>
        <p:spPr bwMode="gray">
          <a:xfrm>
            <a:off x="469901" y="6545338"/>
            <a:ext cx="1839546" cy="162357"/>
          </a:xfrm>
          <a:prstGeom prst="rect">
            <a:avLst/>
          </a:prstGeom>
          <a:noFill/>
          <a:ln w="19050" algn="ctr">
            <a:noFill/>
            <a:miter lim="800000"/>
            <a:headEnd/>
            <a:tailEnd/>
          </a:ln>
        </p:spPr>
        <p:txBody>
          <a:bodyPr wrap="square" lIns="88900" tIns="88900" rIns="88900" bIns="88900" rtlCol="0" anchor="ctr"/>
          <a:lstStyle/>
          <a:p>
            <a:pPr>
              <a:lnSpc>
                <a:spcPct val="106000"/>
              </a:lnSpc>
            </a:pPr>
            <a:r>
              <a:rPr lang="en-US" sz="1000">
                <a:hlinkClick r:id="rId3" action="ppaction://hlinksldjump"/>
              </a:rPr>
              <a:t>Return to AI/ML slide</a:t>
            </a:r>
            <a:endParaRPr lang="en-US" sz="1000"/>
          </a:p>
        </p:txBody>
      </p:sp>
    </p:spTree>
    <p:extLst>
      <p:ext uri="{BB962C8B-B14F-4D97-AF65-F5344CB8AC3E}">
        <p14:creationId xmlns:p14="http://schemas.microsoft.com/office/powerpoint/2010/main" val="29916925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C17EDE03-84D9-4543-A727-BAD61F5E22BC}"/>
              </a:ext>
            </a:extLst>
          </p:cNvPr>
          <p:cNvGraphicFramePr>
            <a:graphicFrameLocks noGrp="1"/>
          </p:cNvGraphicFramePr>
          <p:nvPr>
            <p:extLst>
              <p:ext uri="{D42A27DB-BD31-4B8C-83A1-F6EECF244321}">
                <p14:modId xmlns:p14="http://schemas.microsoft.com/office/powerpoint/2010/main" val="346675018"/>
              </p:ext>
            </p:extLst>
          </p:nvPr>
        </p:nvGraphicFramePr>
        <p:xfrm>
          <a:off x="557784" y="956945"/>
          <a:ext cx="10457554" cy="2806164"/>
        </p:xfrm>
        <a:graphic>
          <a:graphicData uri="http://schemas.openxmlformats.org/drawingml/2006/table">
            <a:tbl>
              <a:tblPr firstRow="1" bandRow="1">
                <a:tableStyleId>{5C22544A-7EE6-4342-B048-85BDC9FD1C3A}</a:tableStyleId>
              </a:tblPr>
              <a:tblGrid>
                <a:gridCol w="741506">
                  <a:extLst>
                    <a:ext uri="{9D8B030D-6E8A-4147-A177-3AD203B41FA5}">
                      <a16:colId xmlns:a16="http://schemas.microsoft.com/office/drawing/2014/main" val="2200827035"/>
                    </a:ext>
                  </a:extLst>
                </a:gridCol>
                <a:gridCol w="2340864">
                  <a:extLst>
                    <a:ext uri="{9D8B030D-6E8A-4147-A177-3AD203B41FA5}">
                      <a16:colId xmlns:a16="http://schemas.microsoft.com/office/drawing/2014/main" val="1410477008"/>
                    </a:ext>
                  </a:extLst>
                </a:gridCol>
                <a:gridCol w="7375184">
                  <a:extLst>
                    <a:ext uri="{9D8B030D-6E8A-4147-A177-3AD203B41FA5}">
                      <a16:colId xmlns:a16="http://schemas.microsoft.com/office/drawing/2014/main" val="301457019"/>
                    </a:ext>
                  </a:extLst>
                </a:gridCol>
              </a:tblGrid>
              <a:tr h="516688">
                <a:tc>
                  <a:txBody>
                    <a:bodyPr/>
                    <a:lstStyle/>
                    <a:p>
                      <a:pPr algn="ctr" fontAlgn="t"/>
                      <a:r>
                        <a:rPr lang="en-US" sz="1200" b="0">
                          <a:effectLst/>
                          <a:latin typeface="Verdana" panose="020B0604030504040204" pitchFamily="34" charset="0"/>
                          <a:ea typeface="Verdana" panose="020B0604030504040204" pitchFamily="34" charset="0"/>
                        </a:rPr>
                        <a:t>No.</a:t>
                      </a:r>
                    </a:p>
                  </a:txBody>
                  <a:tcPr anchor="ct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solidFill>
                      <a:srgbClr val="43B02A"/>
                    </a:solidFill>
                  </a:tcPr>
                </a:tc>
                <a:tc>
                  <a:txBody>
                    <a:bodyPr/>
                    <a:lstStyle/>
                    <a:p>
                      <a:pPr algn="ctr" fontAlgn="t"/>
                      <a:r>
                        <a:rPr lang="en-US" sz="1200" b="0">
                          <a:effectLst/>
                          <a:latin typeface="Verdana" panose="020B0604030504040204" pitchFamily="34" charset="0"/>
                          <a:ea typeface="Verdana" panose="020B0604030504040204" pitchFamily="34" charset="0"/>
                        </a:rPr>
                        <a:t>Attack</a:t>
                      </a:r>
                    </a:p>
                  </a:txBody>
                  <a:tcPr anchor="ct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solidFill>
                      <a:srgbClr val="43B02A"/>
                    </a:solidFill>
                  </a:tcPr>
                </a:tc>
                <a:tc>
                  <a:txBody>
                    <a:bodyPr/>
                    <a:lstStyle/>
                    <a:p>
                      <a:pPr algn="ctr" fontAlgn="t"/>
                      <a:r>
                        <a:rPr lang="en-US" sz="1200" b="0">
                          <a:effectLst/>
                          <a:latin typeface="Verdana" panose="020B0604030504040204" pitchFamily="34" charset="0"/>
                          <a:ea typeface="Verdana" panose="020B0604030504040204" pitchFamily="34" charset="0"/>
                        </a:rPr>
                        <a:t>Overview</a:t>
                      </a:r>
                    </a:p>
                  </a:txBody>
                  <a:tcPr anchor="ct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solidFill>
                      <a:srgbClr val="43B02A"/>
                    </a:solidFill>
                  </a:tcPr>
                </a:tc>
                <a:extLst>
                  <a:ext uri="{0D108BD9-81ED-4DB2-BD59-A6C34878D82A}">
                    <a16:rowId xmlns:a16="http://schemas.microsoft.com/office/drawing/2014/main" val="624017622"/>
                  </a:ext>
                </a:extLst>
              </a:tr>
              <a:tr h="362161">
                <a:tc>
                  <a:txBody>
                    <a:bodyPr/>
                    <a:lstStyle/>
                    <a:p>
                      <a:pPr algn="ctr" fontAlgn="t"/>
                      <a:r>
                        <a:rPr lang="en-US" sz="900" b="0">
                          <a:solidFill>
                            <a:schemeClr val="tx1">
                              <a:lumMod val="75000"/>
                              <a:lumOff val="25000"/>
                            </a:schemeClr>
                          </a:solidFill>
                          <a:effectLst/>
                          <a:latin typeface="Verdana" panose="020B0604030504040204" pitchFamily="34" charset="0"/>
                          <a:ea typeface="Verdana" panose="020B0604030504040204" pitchFamily="34" charset="0"/>
                        </a:rPr>
                        <a:t>1</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b="0">
                          <a:solidFill>
                            <a:schemeClr val="tx1">
                              <a:lumMod val="75000"/>
                              <a:lumOff val="25000"/>
                            </a:schemeClr>
                          </a:solidFill>
                          <a:effectLst/>
                          <a:latin typeface="Verdana" panose="020B0604030504040204" pitchFamily="34" charset="0"/>
                          <a:ea typeface="Verdana" panose="020B0604030504040204" pitchFamily="34" charset="0"/>
                        </a:rPr>
                        <a:t>Reward Hacking</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b="0">
                          <a:solidFill>
                            <a:schemeClr val="tx1">
                              <a:lumMod val="75000"/>
                              <a:lumOff val="25000"/>
                            </a:schemeClr>
                          </a:solidFill>
                          <a:effectLst/>
                          <a:latin typeface="Verdana" panose="020B0604030504040204" pitchFamily="34" charset="0"/>
                          <a:ea typeface="Verdana" panose="020B0604030504040204" pitchFamily="34" charset="0"/>
                        </a:rPr>
                        <a:t>Reinforcement Learning (RL) systems act in unintended ways because of mismatch between stated reward and true reward</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3914075849"/>
                  </a:ext>
                </a:extLst>
              </a:tr>
              <a:tr h="353739">
                <a:tc>
                  <a:txBody>
                    <a:bodyPr/>
                    <a:lstStyle/>
                    <a:p>
                      <a:pPr algn="ctr" fontAlgn="t"/>
                      <a:r>
                        <a:rPr lang="en-US" sz="900">
                          <a:effectLst/>
                          <a:latin typeface="Verdana" panose="020B0604030504040204" pitchFamily="34" charset="0"/>
                          <a:ea typeface="Verdana" panose="020B0604030504040204" pitchFamily="34" charset="0"/>
                        </a:rPr>
                        <a:t>2</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Side Effects</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RL system disrupts the environment as it tries to attain its goal</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3313233917"/>
                  </a:ext>
                </a:extLst>
              </a:tr>
              <a:tr h="379006">
                <a:tc>
                  <a:txBody>
                    <a:bodyPr/>
                    <a:lstStyle/>
                    <a:p>
                      <a:pPr algn="ctr" fontAlgn="t"/>
                      <a:r>
                        <a:rPr lang="en-US" sz="900">
                          <a:effectLst/>
                          <a:latin typeface="Verdana" panose="020B0604030504040204" pitchFamily="34" charset="0"/>
                          <a:ea typeface="Verdana" panose="020B0604030504040204" pitchFamily="34" charset="0"/>
                        </a:rPr>
                        <a:t>3</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Distributional shifts</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The system is tested in one kind of environment, but is unable to adapt to changes in other kinds of environment</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2634051725"/>
                  </a:ext>
                </a:extLst>
              </a:tr>
              <a:tr h="379006">
                <a:tc>
                  <a:txBody>
                    <a:bodyPr/>
                    <a:lstStyle/>
                    <a:p>
                      <a:pPr algn="ctr" fontAlgn="t"/>
                      <a:r>
                        <a:rPr lang="en-US" sz="900">
                          <a:effectLst/>
                          <a:latin typeface="Verdana" panose="020B0604030504040204" pitchFamily="34" charset="0"/>
                          <a:ea typeface="Verdana" panose="020B0604030504040204" pitchFamily="34" charset="0"/>
                        </a:rPr>
                        <a:t>4</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Natural Adversarial Examples</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Without attacker perturbations, the ML system fails owing to hard negative mining</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3624553457"/>
                  </a:ext>
                </a:extLst>
              </a:tr>
              <a:tr h="461825">
                <a:tc>
                  <a:txBody>
                    <a:bodyPr/>
                    <a:lstStyle/>
                    <a:p>
                      <a:pPr algn="ctr" fontAlgn="t"/>
                      <a:r>
                        <a:rPr lang="en-US" sz="900">
                          <a:effectLst/>
                          <a:latin typeface="Verdana" panose="020B0604030504040204" pitchFamily="34" charset="0"/>
                          <a:ea typeface="Verdana" panose="020B0604030504040204" pitchFamily="34" charset="0"/>
                        </a:rPr>
                        <a:t>5</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Common Corruption</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The system is not able to handle common corruptions and perturbations such as tilting, zooming, or noisy images.</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3017242925"/>
                  </a:ext>
                </a:extLst>
              </a:tr>
              <a:tr h="353739">
                <a:tc>
                  <a:txBody>
                    <a:bodyPr/>
                    <a:lstStyle/>
                    <a:p>
                      <a:pPr algn="ctr" fontAlgn="t"/>
                      <a:r>
                        <a:rPr lang="en-US" sz="900">
                          <a:effectLst/>
                          <a:latin typeface="Verdana" panose="020B0604030504040204" pitchFamily="34" charset="0"/>
                          <a:ea typeface="Verdana" panose="020B0604030504040204" pitchFamily="34" charset="0"/>
                        </a:rPr>
                        <a:t>6</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Incomplete Testing</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tc>
                  <a:txBody>
                    <a:bodyPr/>
                    <a:lstStyle/>
                    <a:p>
                      <a:pPr algn="l" fontAlgn="t"/>
                      <a:r>
                        <a:rPr lang="en-US" sz="900">
                          <a:effectLst/>
                          <a:latin typeface="Verdana" panose="020B0604030504040204" pitchFamily="34" charset="0"/>
                          <a:ea typeface="Verdana" panose="020B0604030504040204" pitchFamily="34" charset="0"/>
                        </a:rPr>
                        <a:t>The ML system is not tested in the realistic conditions that it is meant to operate in.</a:t>
                      </a:r>
                    </a:p>
                  </a:txBody>
                  <a:tcPr>
                    <a:lnL w="12700" cap="flat" cmpd="sng" algn="ctr">
                      <a:solidFill>
                        <a:schemeClr val="bg2">
                          <a:lumMod val="90000"/>
                        </a:schemeClr>
                      </a:solidFill>
                      <a:prstDash val="solid"/>
                      <a:round/>
                      <a:headEnd type="none" w="med" len="med"/>
                      <a:tailEnd type="none" w="med" len="med"/>
                    </a:lnL>
                    <a:lnR w="12700" cap="flat" cmpd="sng" algn="ctr">
                      <a:solidFill>
                        <a:schemeClr val="bg2">
                          <a:lumMod val="90000"/>
                        </a:schemeClr>
                      </a:solid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noFill/>
                  </a:tcPr>
                </a:tc>
                <a:extLst>
                  <a:ext uri="{0D108BD9-81ED-4DB2-BD59-A6C34878D82A}">
                    <a16:rowId xmlns:a16="http://schemas.microsoft.com/office/drawing/2014/main" val="4191718259"/>
                  </a:ext>
                </a:extLst>
              </a:tr>
            </a:tbl>
          </a:graphicData>
        </a:graphic>
      </p:graphicFrame>
      <p:sp>
        <p:nvSpPr>
          <p:cNvPr id="3" name="Title 1">
            <a:extLst>
              <a:ext uri="{FF2B5EF4-FFF2-40B4-BE49-F238E27FC236}">
                <a16:creationId xmlns:a16="http://schemas.microsoft.com/office/drawing/2014/main" id="{3A0B5B58-DE13-42FC-85D3-317C5C839DCF}"/>
              </a:ext>
            </a:extLst>
          </p:cNvPr>
          <p:cNvSpPr txBox="1">
            <a:spLocks/>
          </p:cNvSpPr>
          <p:nvPr/>
        </p:nvSpPr>
        <p:spPr>
          <a:xfrm>
            <a:off x="557784" y="397238"/>
            <a:ext cx="11252200" cy="40790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000" b="1" i="0" u="none" strike="noStrike" kern="1200" cap="none" spc="0" normalizeH="0" baseline="0" noProof="0">
                <a:ln>
                  <a:noFill/>
                </a:ln>
                <a:solidFill>
                  <a:prstClr val="black">
                    <a:lumMod val="75000"/>
                    <a:lumOff val="25000"/>
                  </a:prstClr>
                </a:solidFill>
                <a:effectLst/>
                <a:uLnTx/>
                <a:uFillTx/>
                <a:latin typeface="Verdana" panose="020B0604030504040204" pitchFamily="34" charset="0"/>
                <a:ea typeface="Verdana" panose="020B0604030504040204" pitchFamily="34" charset="0"/>
              </a:rPr>
              <a:t>AI/ML Risk Assessment : Unintentional Failures</a:t>
            </a:r>
          </a:p>
        </p:txBody>
      </p:sp>
      <p:sp>
        <p:nvSpPr>
          <p:cNvPr id="4" name="Rectangle 3">
            <a:extLst>
              <a:ext uri="{FF2B5EF4-FFF2-40B4-BE49-F238E27FC236}">
                <a16:creationId xmlns:a16="http://schemas.microsoft.com/office/drawing/2014/main" id="{06B311C2-3389-4E67-B7E3-F428BE9EA455}"/>
              </a:ext>
            </a:extLst>
          </p:cNvPr>
          <p:cNvSpPr/>
          <p:nvPr/>
        </p:nvSpPr>
        <p:spPr bwMode="gray">
          <a:xfrm>
            <a:off x="469901" y="6545338"/>
            <a:ext cx="1839546" cy="162357"/>
          </a:xfrm>
          <a:prstGeom prst="rect">
            <a:avLst/>
          </a:prstGeom>
          <a:noFill/>
          <a:ln w="19050" algn="ctr">
            <a:noFill/>
            <a:miter lim="800000"/>
            <a:headEnd/>
            <a:tailEnd/>
          </a:ln>
        </p:spPr>
        <p:txBody>
          <a:bodyPr wrap="square" lIns="88900" tIns="88900" rIns="88900" bIns="88900" rtlCol="0" anchor="ctr"/>
          <a:lstStyle/>
          <a:p>
            <a:pPr>
              <a:lnSpc>
                <a:spcPct val="106000"/>
              </a:lnSpc>
            </a:pPr>
            <a:r>
              <a:rPr lang="en-US" sz="1000">
                <a:hlinkClick r:id="rId3" action="ppaction://hlinksldjump"/>
              </a:rPr>
              <a:t>Return to AI/ML slide</a:t>
            </a:r>
            <a:endParaRPr lang="en-US" sz="1000"/>
          </a:p>
        </p:txBody>
      </p:sp>
    </p:spTree>
    <p:extLst>
      <p:ext uri="{BB962C8B-B14F-4D97-AF65-F5344CB8AC3E}">
        <p14:creationId xmlns:p14="http://schemas.microsoft.com/office/powerpoint/2010/main" val="3444807893"/>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6B311C2-3389-4E67-B7E3-F428BE9EA455}"/>
              </a:ext>
            </a:extLst>
          </p:cNvPr>
          <p:cNvSpPr/>
          <p:nvPr/>
        </p:nvSpPr>
        <p:spPr bwMode="gray">
          <a:xfrm>
            <a:off x="469901" y="6545338"/>
            <a:ext cx="1839546" cy="162357"/>
          </a:xfrm>
          <a:prstGeom prst="rect">
            <a:avLst/>
          </a:prstGeom>
          <a:noFill/>
          <a:ln w="19050" algn="ctr">
            <a:noFill/>
            <a:miter lim="800000"/>
            <a:headEnd/>
            <a:tailEnd/>
          </a:ln>
        </p:spPr>
        <p:txBody>
          <a:bodyPr wrap="square" lIns="88900" tIns="88900" rIns="88900" bIns="88900" rtlCol="0" anchor="ctr"/>
          <a:lstStyle/>
          <a:p>
            <a:pPr>
              <a:lnSpc>
                <a:spcPct val="106000"/>
              </a:lnSpc>
            </a:pPr>
            <a:r>
              <a:rPr lang="en-US" sz="1000">
                <a:hlinkClick r:id="rId3" action="ppaction://hlinksldjump"/>
              </a:rPr>
              <a:t>Return to AI/ML slide</a:t>
            </a:r>
            <a:endParaRPr lang="en-US" sz="1000"/>
          </a:p>
        </p:txBody>
      </p:sp>
      <p:sp>
        <p:nvSpPr>
          <p:cNvPr id="5" name="Title 1">
            <a:extLst>
              <a:ext uri="{FF2B5EF4-FFF2-40B4-BE49-F238E27FC236}">
                <a16:creationId xmlns:a16="http://schemas.microsoft.com/office/drawing/2014/main" id="{670FA10E-5F84-459E-9F52-1C2314BC0F25}"/>
              </a:ext>
            </a:extLst>
          </p:cNvPr>
          <p:cNvSpPr txBox="1">
            <a:spLocks/>
          </p:cNvSpPr>
          <p:nvPr/>
        </p:nvSpPr>
        <p:spPr>
          <a:xfrm>
            <a:off x="469900" y="228850"/>
            <a:ext cx="11252200" cy="698501"/>
          </a:xfrm>
          <a:prstGeom prst="rect">
            <a:avLst/>
          </a:prstGeom>
        </p:spPr>
        <p:txBody>
          <a:bodyPr/>
          <a:lstStyle>
            <a:lvl1pPr algn="l" defTabSz="1219170" rtl="0" eaLnBrk="1" latinLnBrk="0" hangingPunct="1">
              <a:spcBef>
                <a:spcPct val="0"/>
              </a:spcBef>
              <a:buNone/>
              <a:defRPr sz="2000" kern="1200">
                <a:solidFill>
                  <a:schemeClr val="tx1"/>
                </a:solidFill>
                <a:latin typeface="+mj-lt"/>
                <a:ea typeface="+mj-ea"/>
                <a:cs typeface="+mj-cs"/>
              </a:defRPr>
            </a:lvl1pPr>
          </a:lstStyle>
          <a:p>
            <a:r>
              <a:rPr lang="en-US" b="1"/>
              <a:t>Guidance for AI/ML - Data Collection</a:t>
            </a:r>
            <a:endParaRPr lang="en-US" b="1" i="1"/>
          </a:p>
        </p:txBody>
      </p:sp>
      <p:graphicFrame>
        <p:nvGraphicFramePr>
          <p:cNvPr id="6" name="Content Placeholder 6">
            <a:extLst>
              <a:ext uri="{FF2B5EF4-FFF2-40B4-BE49-F238E27FC236}">
                <a16:creationId xmlns:a16="http://schemas.microsoft.com/office/drawing/2014/main" id="{3F615016-1A02-4B62-A189-1BFB53D6AF6C}"/>
              </a:ext>
            </a:extLst>
          </p:cNvPr>
          <p:cNvGraphicFramePr>
            <a:graphicFrameLocks/>
          </p:cNvGraphicFramePr>
          <p:nvPr>
            <p:extLst>
              <p:ext uri="{D42A27DB-BD31-4B8C-83A1-F6EECF244321}">
                <p14:modId xmlns:p14="http://schemas.microsoft.com/office/powerpoint/2010/main" val="3788796107"/>
              </p:ext>
            </p:extLst>
          </p:nvPr>
        </p:nvGraphicFramePr>
        <p:xfrm>
          <a:off x="332740" y="704203"/>
          <a:ext cx="10402316" cy="5739003"/>
        </p:xfrm>
        <a:graphic>
          <a:graphicData uri="http://schemas.openxmlformats.org/drawingml/2006/table">
            <a:tbl>
              <a:tblPr firstRow="1" bandRow="1">
                <a:tableStyleId>{5C22544A-7EE6-4342-B048-85BDC9FD1C3A}</a:tableStyleId>
              </a:tblPr>
              <a:tblGrid>
                <a:gridCol w="10402316">
                  <a:extLst>
                    <a:ext uri="{9D8B030D-6E8A-4147-A177-3AD203B41FA5}">
                      <a16:colId xmlns:a16="http://schemas.microsoft.com/office/drawing/2014/main" val="20000"/>
                    </a:ext>
                  </a:extLst>
                </a:gridCol>
              </a:tblGrid>
              <a:tr h="5298213">
                <a:tc>
                  <a:txBody>
                    <a:bodyPr/>
                    <a:lstStyle/>
                    <a:p>
                      <a:pPr marL="0" marR="0" lvl="0" indent="0" algn="l" defTabSz="1219170" rtl="0" eaLnBrk="1" fontAlgn="auto" latinLnBrk="0" hangingPunct="1">
                        <a:lnSpc>
                          <a:spcPct val="100000"/>
                        </a:lnSpc>
                        <a:spcBef>
                          <a:spcPts val="600"/>
                        </a:spcBef>
                        <a:spcAft>
                          <a:spcPts val="0"/>
                        </a:spcAft>
                        <a:buClrTx/>
                        <a:buSzTx/>
                        <a:buFont typeface="Arial" panose="020B0604020202020204" pitchFamily="34" charset="0"/>
                        <a:buNone/>
                        <a:tabLst/>
                        <a:defRPr/>
                      </a:pPr>
                      <a:r>
                        <a:rPr lang="en-US" sz="1200" b="1">
                          <a:solidFill>
                            <a:srgbClr val="43B02A"/>
                          </a:solidFill>
                        </a:rPr>
                        <a:t>“Training and Testing Procedures”: </a:t>
                      </a:r>
                      <a:r>
                        <a:rPr lang="en-US" sz="1200" b="0" kern="1200">
                          <a:solidFill>
                            <a:schemeClr val="tx1"/>
                          </a:solidFill>
                          <a:effectLst/>
                          <a:latin typeface="+mn-lt"/>
                          <a:ea typeface="+mn-ea"/>
                          <a:cs typeface="+mn-cs"/>
                        </a:rPr>
                        <a:t>We train AI/ML models on a limited sample data, as a result model bias arises. This can be due to the way data is collected, or just due to issues in random data sampling. It becomes very important to apply the correct training/testing procedure to minimize bias arising from sample data.</a:t>
                      </a:r>
                    </a:p>
                    <a:p>
                      <a:pPr marL="0" marR="0" lvl="0" indent="0" algn="l" defTabSz="1219170" rtl="0" eaLnBrk="1" fontAlgn="auto" latinLnBrk="0" hangingPunct="1">
                        <a:lnSpc>
                          <a:spcPct val="100000"/>
                        </a:lnSpc>
                        <a:spcBef>
                          <a:spcPts val="600"/>
                        </a:spcBef>
                        <a:spcAft>
                          <a:spcPts val="0"/>
                        </a:spcAft>
                        <a:buClrTx/>
                        <a:buSzTx/>
                        <a:buFont typeface="Arial" panose="020B0604020202020204" pitchFamily="34" charset="0"/>
                        <a:buNone/>
                        <a:tabLst/>
                        <a:defRPr/>
                      </a:pPr>
                      <a:r>
                        <a:rPr lang="en-US" sz="1200" b="0" i="0" u="sng">
                          <a:solidFill>
                            <a:schemeClr val="tx1"/>
                          </a:solidFill>
                        </a:rPr>
                        <a:t>Examples: </a:t>
                      </a:r>
                    </a:p>
                    <a:p>
                      <a:pPr marL="609585" marR="0" lvl="1" indent="0" algn="l" defTabSz="1219170" rtl="0" eaLnBrk="1" fontAlgn="auto" latinLnBrk="0" hangingPunct="1">
                        <a:lnSpc>
                          <a:spcPct val="100000"/>
                        </a:lnSpc>
                        <a:spcBef>
                          <a:spcPts val="600"/>
                        </a:spcBef>
                        <a:spcAft>
                          <a:spcPts val="0"/>
                        </a:spcAft>
                        <a:buClrTx/>
                        <a:buSzTx/>
                        <a:buFont typeface="Arial" panose="020B0604020202020204" pitchFamily="34" charset="0"/>
                        <a:buNone/>
                        <a:tabLst/>
                        <a:defRPr/>
                      </a:pPr>
                      <a:r>
                        <a:rPr lang="en-US" sz="1200" b="0" i="0" u="none">
                          <a:solidFill>
                            <a:schemeClr val="tx1"/>
                          </a:solidFill>
                        </a:rPr>
                        <a:t>Large Data Sets ( &gt;): </a:t>
                      </a:r>
                    </a:p>
                    <a:p>
                      <a:pPr marL="1390620" lvl="2" indent="-171450">
                        <a:lnSpc>
                          <a:spcPct val="100000"/>
                        </a:lnSpc>
                        <a:spcBef>
                          <a:spcPts val="600"/>
                        </a:spcBef>
                        <a:buFont typeface="Arial" panose="020B0604020202020204" pitchFamily="34" charset="0"/>
                        <a:buChar char="•"/>
                      </a:pPr>
                      <a:r>
                        <a:rPr lang="en-US" sz="1200" b="0">
                          <a:solidFill>
                            <a:schemeClr val="tx1"/>
                          </a:solidFill>
                        </a:rPr>
                        <a:t>Cross Validation – Hold Out</a:t>
                      </a:r>
                    </a:p>
                    <a:p>
                      <a:pPr marL="1390620" lvl="2" indent="-171450">
                        <a:lnSpc>
                          <a:spcPct val="100000"/>
                        </a:lnSpc>
                        <a:spcBef>
                          <a:spcPts val="600"/>
                        </a:spcBef>
                        <a:buFont typeface="Arial" panose="020B0604020202020204" pitchFamily="34" charset="0"/>
                        <a:buChar char="•"/>
                      </a:pPr>
                      <a:r>
                        <a:rPr lang="en-US" sz="1200" b="0">
                          <a:solidFill>
                            <a:schemeClr val="tx1"/>
                          </a:solidFill>
                        </a:rPr>
                        <a:t>Cross Validation – K-Fold</a:t>
                      </a:r>
                    </a:p>
                    <a:p>
                      <a:pPr marL="1390620" lvl="2" indent="-171450">
                        <a:lnSpc>
                          <a:spcPct val="100000"/>
                        </a:lnSpc>
                        <a:spcBef>
                          <a:spcPts val="600"/>
                        </a:spcBef>
                        <a:buFont typeface="Arial" panose="020B0604020202020204" pitchFamily="34" charset="0"/>
                        <a:buChar char="•"/>
                      </a:pPr>
                      <a:r>
                        <a:rPr lang="en-US" sz="1200" b="0">
                          <a:solidFill>
                            <a:schemeClr val="tx1"/>
                          </a:solidFill>
                        </a:rPr>
                        <a:t>Cross Validation – Stratified K-Fold</a:t>
                      </a:r>
                    </a:p>
                    <a:p>
                      <a:pPr marL="1390620" lvl="2" indent="-171450">
                        <a:lnSpc>
                          <a:spcPct val="100000"/>
                        </a:lnSpc>
                        <a:spcBef>
                          <a:spcPts val="600"/>
                        </a:spcBef>
                        <a:buFont typeface="Arial" panose="020B0604020202020204" pitchFamily="34" charset="0"/>
                        <a:buChar char="•"/>
                      </a:pPr>
                      <a:r>
                        <a:rPr lang="en-US" sz="1200" b="0">
                          <a:solidFill>
                            <a:schemeClr val="tx1"/>
                          </a:solidFill>
                        </a:rPr>
                        <a:t>Other</a:t>
                      </a:r>
                    </a:p>
                    <a:p>
                      <a:pPr marL="609585" lvl="1" indent="0">
                        <a:lnSpc>
                          <a:spcPct val="100000"/>
                        </a:lnSpc>
                        <a:spcBef>
                          <a:spcPts val="600"/>
                        </a:spcBef>
                        <a:buFont typeface="Arial" panose="020B0604020202020204" pitchFamily="34" charset="0"/>
                        <a:buNone/>
                      </a:pPr>
                      <a:r>
                        <a:rPr lang="en-US" sz="1200" b="0" i="0" u="none">
                          <a:solidFill>
                            <a:schemeClr val="tx1"/>
                          </a:solidFill>
                        </a:rPr>
                        <a:t>Small Data Sets (&lt;):</a:t>
                      </a:r>
                    </a:p>
                    <a:p>
                      <a:pPr marL="1390620" lvl="2" indent="-171450">
                        <a:lnSpc>
                          <a:spcPct val="100000"/>
                        </a:lnSpc>
                        <a:spcBef>
                          <a:spcPts val="600"/>
                        </a:spcBef>
                        <a:buFont typeface="Arial" panose="020B0604020202020204" pitchFamily="34" charset="0"/>
                        <a:buChar char="•"/>
                      </a:pPr>
                      <a:r>
                        <a:rPr lang="en-US" sz="1200" b="0">
                          <a:solidFill>
                            <a:schemeClr val="tx1"/>
                          </a:solidFill>
                        </a:rPr>
                        <a:t>Leave One Out Cross Validation (LOOCV)</a:t>
                      </a:r>
                    </a:p>
                    <a:p>
                      <a:pPr marL="0" lvl="0" indent="0">
                        <a:lnSpc>
                          <a:spcPct val="100000"/>
                        </a:lnSpc>
                        <a:spcBef>
                          <a:spcPts val="600"/>
                        </a:spcBef>
                        <a:buFont typeface="Arial" panose="020B0604020202020204" pitchFamily="34" charset="0"/>
                        <a:buNone/>
                      </a:pPr>
                      <a:endParaRPr lang="en-US" sz="1200" b="0">
                        <a:solidFill>
                          <a:schemeClr val="tx1"/>
                        </a:solidFill>
                      </a:endParaRPr>
                    </a:p>
                    <a:p>
                      <a:pPr marL="0" lvl="0" indent="0">
                        <a:lnSpc>
                          <a:spcPct val="100000"/>
                        </a:lnSpc>
                        <a:spcBef>
                          <a:spcPts val="600"/>
                        </a:spcBef>
                        <a:buFont typeface="Arial" panose="020B0604020202020204" pitchFamily="34" charset="0"/>
                        <a:buNone/>
                      </a:pPr>
                      <a:r>
                        <a:rPr lang="en-US" sz="1200" b="1">
                          <a:solidFill>
                            <a:srgbClr val="43B02A"/>
                          </a:solidFill>
                        </a:rPr>
                        <a:t>“Metrics to Measure Model Accuracy”: </a:t>
                      </a:r>
                      <a:r>
                        <a:rPr lang="en-US" sz="1200" b="0" kern="1200">
                          <a:solidFill>
                            <a:schemeClr val="tx1"/>
                          </a:solidFill>
                          <a:effectLst/>
                          <a:latin typeface="+mn-lt"/>
                          <a:ea typeface="+mn-ea"/>
                          <a:cs typeface="+mn-cs"/>
                        </a:rPr>
                        <a:t>The performance of your Model on the testing dataset can be measured using various metrics, which depend on the outcome you’re trying to model. Please ensure you are measuring the performance by using the appropriate metric.</a:t>
                      </a:r>
                    </a:p>
                    <a:p>
                      <a:pPr marL="609585" lvl="1" indent="0">
                        <a:lnSpc>
                          <a:spcPct val="100000"/>
                        </a:lnSpc>
                        <a:spcBef>
                          <a:spcPts val="600"/>
                        </a:spcBef>
                        <a:buFont typeface="Arial" panose="020B0604020202020204" pitchFamily="34" charset="0"/>
                        <a:buNone/>
                      </a:pPr>
                      <a:r>
                        <a:rPr lang="en-US" sz="1200" b="0" u="sng" kern="1200">
                          <a:solidFill>
                            <a:schemeClr val="tx1"/>
                          </a:solidFill>
                          <a:effectLst/>
                          <a:latin typeface="+mn-lt"/>
                          <a:ea typeface="+mn-ea"/>
                          <a:cs typeface="+mn-cs"/>
                        </a:rPr>
                        <a:t>Examples:</a:t>
                      </a:r>
                      <a:endParaRPr lang="en-US" sz="1200" b="0" u="sng">
                        <a:solidFill>
                          <a:schemeClr val="tx1"/>
                        </a:solidFill>
                      </a:endParaRPr>
                    </a:p>
                    <a:p>
                      <a:pPr marL="1390620" lvl="2" indent="-171450">
                        <a:lnSpc>
                          <a:spcPct val="150000"/>
                        </a:lnSpc>
                        <a:buFont typeface="Arial" panose="020B0604020202020204" pitchFamily="34" charset="0"/>
                        <a:buChar char="•"/>
                      </a:pPr>
                      <a:r>
                        <a:rPr lang="en-US" sz="1200" b="0" i="0" u="none" strike="noStrike" kern="1200">
                          <a:solidFill>
                            <a:schemeClr val="tx1"/>
                          </a:solidFill>
                          <a:effectLst/>
                          <a:latin typeface="+mn-lt"/>
                          <a:ea typeface="+mn-ea"/>
                          <a:cs typeface="+mn-cs"/>
                        </a:rPr>
                        <a:t>Classification Accuracy</a:t>
                      </a:r>
                    </a:p>
                    <a:p>
                      <a:pPr marL="1390620" lvl="2" indent="-171450">
                        <a:lnSpc>
                          <a:spcPct val="150000"/>
                        </a:lnSpc>
                        <a:buFont typeface="Arial" panose="020B0604020202020204" pitchFamily="34" charset="0"/>
                        <a:buChar char="•"/>
                      </a:pPr>
                      <a:r>
                        <a:rPr lang="en-US" sz="1200" b="0" i="0" u="none" strike="noStrike" kern="1200">
                          <a:solidFill>
                            <a:schemeClr val="tx1"/>
                          </a:solidFill>
                          <a:effectLst/>
                          <a:latin typeface="+mn-lt"/>
                          <a:ea typeface="+mn-ea"/>
                          <a:cs typeface="+mn-cs"/>
                        </a:rPr>
                        <a:t>Logarithmic Loss</a:t>
                      </a:r>
                    </a:p>
                    <a:p>
                      <a:pPr marL="1390620" lvl="2" indent="-171450">
                        <a:lnSpc>
                          <a:spcPct val="150000"/>
                        </a:lnSpc>
                        <a:buFont typeface="Arial" panose="020B0604020202020204" pitchFamily="34" charset="0"/>
                        <a:buChar char="•"/>
                      </a:pPr>
                      <a:r>
                        <a:rPr lang="en-US" sz="1200" b="0" i="0" u="none" strike="noStrike" kern="1200">
                          <a:solidFill>
                            <a:schemeClr val="tx1"/>
                          </a:solidFill>
                          <a:effectLst/>
                          <a:latin typeface="+mn-lt"/>
                          <a:ea typeface="+mn-ea"/>
                          <a:cs typeface="+mn-cs"/>
                        </a:rPr>
                        <a:t>Confusion Matrix</a:t>
                      </a:r>
                    </a:p>
                    <a:p>
                      <a:pPr marL="1390620" lvl="2" indent="-171450">
                        <a:lnSpc>
                          <a:spcPct val="150000"/>
                        </a:lnSpc>
                        <a:buFont typeface="Arial" panose="020B0604020202020204" pitchFamily="34" charset="0"/>
                        <a:buChar char="•"/>
                      </a:pPr>
                      <a:r>
                        <a:rPr lang="en-US" sz="1200" b="0" i="0" u="none" strike="noStrike" kern="1200">
                          <a:solidFill>
                            <a:schemeClr val="tx1"/>
                          </a:solidFill>
                          <a:effectLst/>
                          <a:latin typeface="+mn-lt"/>
                          <a:ea typeface="+mn-ea"/>
                          <a:cs typeface="+mn-cs"/>
                        </a:rPr>
                        <a:t>Area under Curve</a:t>
                      </a:r>
                    </a:p>
                    <a:p>
                      <a:pPr marL="1390620" lvl="2" indent="-171450">
                        <a:lnSpc>
                          <a:spcPct val="150000"/>
                        </a:lnSpc>
                        <a:buFont typeface="Arial" panose="020B0604020202020204" pitchFamily="34" charset="0"/>
                        <a:buChar char="•"/>
                      </a:pPr>
                      <a:r>
                        <a:rPr lang="en-US" sz="1200" b="0" i="0" u="none" strike="noStrike" kern="1200">
                          <a:solidFill>
                            <a:schemeClr val="tx1"/>
                          </a:solidFill>
                          <a:effectLst/>
                          <a:latin typeface="+mn-lt"/>
                          <a:ea typeface="+mn-ea"/>
                          <a:cs typeface="+mn-cs"/>
                        </a:rPr>
                        <a:t>F1 Score</a:t>
                      </a:r>
                    </a:p>
                    <a:p>
                      <a:pPr marL="1390620" lvl="2" indent="-171450">
                        <a:lnSpc>
                          <a:spcPct val="150000"/>
                        </a:lnSpc>
                        <a:buFont typeface="Arial" panose="020B0604020202020204" pitchFamily="34" charset="0"/>
                        <a:buChar char="•"/>
                      </a:pPr>
                      <a:r>
                        <a:rPr lang="en-US" sz="1200" b="0" i="0" u="none" strike="noStrike" kern="1200">
                          <a:solidFill>
                            <a:schemeClr val="tx1"/>
                          </a:solidFill>
                          <a:effectLst/>
                          <a:latin typeface="+mn-lt"/>
                          <a:ea typeface="+mn-ea"/>
                          <a:cs typeface="+mn-cs"/>
                        </a:rPr>
                        <a:t>Mean Absolute Error</a:t>
                      </a:r>
                    </a:p>
                    <a:p>
                      <a:pPr marL="1390620" lvl="2" indent="-171450">
                        <a:lnSpc>
                          <a:spcPct val="150000"/>
                        </a:lnSpc>
                        <a:buFont typeface="Arial" panose="020B0604020202020204" pitchFamily="34" charset="0"/>
                        <a:buChar char="•"/>
                      </a:pPr>
                      <a:r>
                        <a:rPr lang="en-US" sz="1200" b="0" i="0" u="none" strike="noStrike" kern="1200">
                          <a:solidFill>
                            <a:schemeClr val="tx1"/>
                          </a:solidFill>
                          <a:effectLst/>
                          <a:latin typeface="+mn-lt"/>
                          <a:ea typeface="+mn-ea"/>
                          <a:cs typeface="+mn-cs"/>
                        </a:rPr>
                        <a:t>Mean Squared Error</a:t>
                      </a:r>
                    </a:p>
                  </a:txBody>
                  <a:tcPr marL="122008" marR="122008">
                    <a:lnL w="12700" cmpd="sng">
                      <a:noFill/>
                    </a:lnL>
                    <a:lnR w="12700" cmpd="sng">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873691661"/>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ontent Placeholder 6"/>
          <p:cNvGraphicFramePr>
            <a:graphicFrameLocks/>
          </p:cNvGraphicFramePr>
          <p:nvPr>
            <p:extLst>
              <p:ext uri="{D42A27DB-BD31-4B8C-83A1-F6EECF244321}">
                <p14:modId xmlns:p14="http://schemas.microsoft.com/office/powerpoint/2010/main" val="3345329143"/>
              </p:ext>
            </p:extLst>
          </p:nvPr>
        </p:nvGraphicFramePr>
        <p:xfrm>
          <a:off x="296804" y="1176625"/>
          <a:ext cx="11564366" cy="5158804"/>
        </p:xfrm>
        <a:graphic>
          <a:graphicData uri="http://schemas.openxmlformats.org/drawingml/2006/table">
            <a:tbl>
              <a:tblPr firstRow="1" bandRow="1">
                <a:tableStyleId>{5C22544A-7EE6-4342-B048-85BDC9FD1C3A}</a:tableStyleId>
              </a:tblPr>
              <a:tblGrid>
                <a:gridCol w="1793253">
                  <a:extLst>
                    <a:ext uri="{9D8B030D-6E8A-4147-A177-3AD203B41FA5}">
                      <a16:colId xmlns:a16="http://schemas.microsoft.com/office/drawing/2014/main" val="20000"/>
                    </a:ext>
                  </a:extLst>
                </a:gridCol>
                <a:gridCol w="5555845">
                  <a:extLst>
                    <a:ext uri="{9D8B030D-6E8A-4147-A177-3AD203B41FA5}">
                      <a16:colId xmlns:a16="http://schemas.microsoft.com/office/drawing/2014/main" val="2087592602"/>
                    </a:ext>
                  </a:extLst>
                </a:gridCol>
                <a:gridCol w="4215268">
                  <a:extLst>
                    <a:ext uri="{9D8B030D-6E8A-4147-A177-3AD203B41FA5}">
                      <a16:colId xmlns:a16="http://schemas.microsoft.com/office/drawing/2014/main" val="1804834263"/>
                    </a:ext>
                  </a:extLst>
                </a:gridCol>
              </a:tblGrid>
              <a:tr h="405553">
                <a:tc>
                  <a:txBody>
                    <a:bodyPr/>
                    <a:lstStyle/>
                    <a:p>
                      <a:pPr marL="0" marR="0" algn="l">
                        <a:spcBef>
                          <a:spcPts val="0"/>
                        </a:spcBef>
                        <a:spcAft>
                          <a:spcPts val="600"/>
                        </a:spcAft>
                      </a:pPr>
                      <a:r>
                        <a:rPr lang="en-US" sz="1200" b="1" i="0">
                          <a:solidFill>
                            <a:schemeClr val="bg1"/>
                          </a:solidFill>
                          <a:effectLst/>
                          <a:latin typeface="+mn-lt"/>
                          <a:ea typeface="Times New Roman"/>
                          <a:cs typeface="Times New Roman"/>
                        </a:rPr>
                        <a:t> Category</a:t>
                      </a:r>
                    </a:p>
                  </a:txBody>
                  <a:tcPr marL="68580" marR="68580" marT="0" marB="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pPr marL="0" marR="0" algn="l">
                        <a:spcBef>
                          <a:spcPts val="0"/>
                        </a:spcBef>
                        <a:spcAft>
                          <a:spcPts val="600"/>
                        </a:spcAft>
                      </a:pPr>
                      <a:r>
                        <a:rPr lang="en-US" sz="1200" b="1" i="0">
                          <a:solidFill>
                            <a:schemeClr val="bg1"/>
                          </a:solidFill>
                          <a:effectLst/>
                          <a:latin typeface="+mn-lt"/>
                          <a:ea typeface="Times New Roman"/>
                          <a:cs typeface="Times New Roman"/>
                        </a:rPr>
                        <a:t> Information Requested</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pPr marL="0" marR="0" algn="l">
                        <a:spcBef>
                          <a:spcPts val="0"/>
                        </a:spcBef>
                        <a:spcAft>
                          <a:spcPts val="600"/>
                        </a:spcAft>
                      </a:pPr>
                      <a:r>
                        <a:rPr lang="en-US" sz="1200" b="1" i="0">
                          <a:solidFill>
                            <a:schemeClr val="bg1"/>
                          </a:solidFill>
                          <a:effectLst/>
                          <a:latin typeface="+mn-lt"/>
                          <a:ea typeface="Times New Roman"/>
                          <a:cs typeface="Times New Roman"/>
                        </a:rPr>
                        <a:t>Response</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rgbClr val="43B02A"/>
                    </a:solidFill>
                  </a:tcPr>
                </a:tc>
                <a:extLst>
                  <a:ext uri="{0D108BD9-81ED-4DB2-BD59-A6C34878D82A}">
                    <a16:rowId xmlns:a16="http://schemas.microsoft.com/office/drawing/2014/main" val="3213346337"/>
                  </a:ext>
                </a:extLst>
              </a:tr>
              <a:tr h="467245">
                <a:tc rowSpan="2">
                  <a:txBody>
                    <a:bodyPr/>
                    <a:lstStyle/>
                    <a:p>
                      <a:pPr marL="0" marR="0" algn="l" defTabSz="1219170" rtl="0" eaLnBrk="1" latinLnBrk="0" hangingPunct="1">
                        <a:spcBef>
                          <a:spcPts val="0"/>
                        </a:spcBef>
                        <a:spcAft>
                          <a:spcPts val="600"/>
                        </a:spcAft>
                      </a:pPr>
                      <a:r>
                        <a:rPr lang="en-US" sz="1100" b="1" i="0" kern="1200">
                          <a:solidFill>
                            <a:schemeClr val="tx1"/>
                          </a:solidFill>
                          <a:effectLst/>
                          <a:latin typeface="+mn-lt"/>
                          <a:ea typeface="Times New Roman"/>
                          <a:cs typeface="Times New Roman"/>
                        </a:rPr>
                        <a:t>Data Collection</a:t>
                      </a:r>
                    </a:p>
                  </a:txBody>
                  <a:tcPr marL="68580" marR="68580" marT="0" marB="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000" b="0" kern="1200">
                          <a:solidFill>
                            <a:schemeClr val="dk1"/>
                          </a:solidFill>
                          <a:effectLst/>
                          <a:latin typeface="+mj-lt"/>
                          <a:ea typeface="+mn-ea"/>
                          <a:cs typeface="+mn-cs"/>
                        </a:rPr>
                        <a:t>Did you use appropriate training/testing procedures to ensure model accuracy?</a:t>
                      </a:r>
                    </a:p>
                    <a:p>
                      <a:r>
                        <a:rPr lang="en-US" sz="1000" b="0" kern="1200">
                          <a:solidFill>
                            <a:schemeClr val="dk1"/>
                          </a:solidFill>
                          <a:effectLst/>
                          <a:latin typeface="+mj-lt"/>
                          <a:ea typeface="+mn-ea"/>
                          <a:cs typeface="+mn-cs"/>
                        </a:rPr>
                        <a:t>How do you measure the accuracy of your model? </a:t>
                      </a:r>
                      <a:endParaRPr lang="en-US" sz="1000" b="0" i="0" kern="1200">
                        <a:solidFill>
                          <a:schemeClr val="tx1"/>
                        </a:solidFill>
                        <a:effectLst/>
                        <a:latin typeface="+mj-lt"/>
                        <a:ea typeface="Times New Roman"/>
                        <a:cs typeface="Times New Roman"/>
                      </a:endParaRP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000" b="0" i="0" kern="1200" noProof="0">
                          <a:solidFill>
                            <a:schemeClr val="dk1"/>
                          </a:solidFill>
                          <a:effectLst/>
                          <a:latin typeface="+mj-lt"/>
                          <a:ea typeface="+mn-ea"/>
                          <a:cs typeface="+mn-cs"/>
                        </a:rPr>
                        <a:t>Yes</a:t>
                      </a:r>
                    </a:p>
                    <a:p>
                      <a:pPr marL="0" marR="0" lvl="0" indent="0" algn="l" defTabSz="1219170" rtl="0" eaLnBrk="1" fontAlgn="auto" latinLnBrk="0" hangingPunct="1">
                        <a:lnSpc>
                          <a:spcPct val="100000"/>
                        </a:lnSpc>
                        <a:spcBef>
                          <a:spcPts val="0"/>
                        </a:spcBef>
                        <a:spcAft>
                          <a:spcPts val="600"/>
                        </a:spcAft>
                        <a:buClrTx/>
                        <a:buSzTx/>
                        <a:buFontTx/>
                        <a:buNone/>
                        <a:tabLst/>
                        <a:defRPr/>
                      </a:pPr>
                      <a:r>
                        <a:rPr lang="en-US" sz="1000" b="0" i="0" kern="1200" noProof="0">
                          <a:solidFill>
                            <a:schemeClr val="dk1"/>
                          </a:solidFill>
                          <a:effectLst/>
                          <a:latin typeface="+mj-lt"/>
                          <a:ea typeface="+mn-ea"/>
                          <a:cs typeface="+mn-cs"/>
                        </a:rPr>
                        <a:t>Decision depends on confidence score from Face API</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85114365"/>
                  </a:ext>
                </a:extLst>
              </a:tr>
              <a:tr h="328276">
                <a:tc vMerge="1">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endParaRPr lang="en-US" sz="1200" b="0" i="1" kern="1200">
                        <a:solidFill>
                          <a:schemeClr val="tx1"/>
                        </a:solidFill>
                        <a:effectLst/>
                        <a:latin typeface="+mn-lt"/>
                        <a:ea typeface="Times New Roman"/>
                        <a:cs typeface="Times New Roman"/>
                      </a:endParaRPr>
                    </a:p>
                  </a:txBody>
                  <a:tcPr marL="68580" marR="6858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000" b="0" i="0" u="none" kern="1200">
                          <a:solidFill>
                            <a:schemeClr val="tx1"/>
                          </a:solidFill>
                          <a:effectLst/>
                          <a:latin typeface="+mj-lt"/>
                          <a:ea typeface="Times New Roman"/>
                          <a:cs typeface="Times New Roman"/>
                        </a:rPr>
                        <a:t>Is the ML model resilient to abnormal behaviors and model attacks?  ( For e.g., adding noise to training dataset)</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000" b="0" i="0" kern="1200" noProof="0">
                          <a:solidFill>
                            <a:schemeClr val="dk1"/>
                          </a:solidFill>
                          <a:effectLst/>
                          <a:latin typeface="+mj-lt"/>
                          <a:ea typeface="+mn-ea"/>
                          <a:cs typeface="+mn-cs"/>
                        </a:rPr>
                        <a:t>Yes, tested the model with noise</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27989574"/>
                  </a:ext>
                </a:extLst>
              </a:tr>
              <a:tr h="358687">
                <a:tc rowSpan="8">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100" b="1" i="0" kern="1200">
                          <a:solidFill>
                            <a:schemeClr val="tx1"/>
                          </a:solidFill>
                          <a:effectLst/>
                          <a:latin typeface="+mn-lt"/>
                          <a:ea typeface="Times New Roman"/>
                          <a:cs typeface="Times New Roman"/>
                        </a:rPr>
                        <a:t>Risk Assessment &amp; Ethical AI</a:t>
                      </a:r>
                    </a:p>
                    <a:p>
                      <a:pPr marL="0" marR="0" algn="l" defTabSz="1219170" rtl="0" eaLnBrk="1" latinLnBrk="0" hangingPunct="1">
                        <a:spcBef>
                          <a:spcPts val="0"/>
                        </a:spcBef>
                        <a:spcAft>
                          <a:spcPts val="600"/>
                        </a:spcAft>
                      </a:pPr>
                      <a:endParaRPr lang="en-US" sz="1100" b="1" i="0" kern="1200">
                        <a:solidFill>
                          <a:schemeClr val="tx1"/>
                        </a:solidFill>
                        <a:effectLst/>
                        <a:latin typeface="+mn-lt"/>
                        <a:ea typeface="Times New Roman"/>
                        <a:cs typeface="Times New Roman"/>
                      </a:endParaRP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000">
                          <a:latin typeface="+mj-lt"/>
                        </a:rPr>
                        <a:t>Is the data anonymized? Is there a legal need for data anonymization?</a:t>
                      </a:r>
                    </a:p>
                  </a:txBody>
                  <a:tcPr marL="68580" marR="68580" marT="0" marB="0" anchor="ctr">
                    <a:lnL w="12700" cap="flat" cmpd="sng" algn="ctr">
                      <a:solidFill>
                        <a:schemeClr val="bg1">
                          <a:lumMod val="9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000" b="0" i="0" kern="1200" noProof="0">
                          <a:solidFill>
                            <a:schemeClr val="dk1"/>
                          </a:solidFill>
                          <a:effectLst/>
                          <a:latin typeface="+mj-lt"/>
                          <a:ea typeface="+mn-ea"/>
                          <a:cs typeface="+mn-cs"/>
                        </a:rPr>
                        <a:t>No, data is not anonymized. User consent (</a:t>
                      </a:r>
                      <a:r>
                        <a:rPr lang="en-US" sz="1000" err="1">
                          <a:latin typeface="Verdana" panose="020B0604030504040204" pitchFamily="34" charset="0"/>
                          <a:ea typeface="Verdana" panose="020B0604030504040204" pitchFamily="34" charset="0"/>
                          <a:cs typeface="Verdana" panose="020B0604030504040204" pitchFamily="34" charset="0"/>
                        </a:rPr>
                        <a:t>Opt</a:t>
                      </a:r>
                      <a:r>
                        <a:rPr lang="en-US" sz="1000">
                          <a:latin typeface="Verdana" panose="020B0604030504040204" pitchFamily="34" charset="0"/>
                          <a:ea typeface="Verdana" panose="020B0604030504040204" pitchFamily="34" charset="0"/>
                          <a:cs typeface="Verdana" panose="020B0604030504040204" pitchFamily="34" charset="0"/>
                        </a:rPr>
                        <a:t> in and out</a:t>
                      </a:r>
                      <a:r>
                        <a:rPr lang="en-US" sz="1000" b="0" i="0" kern="1200" noProof="0">
                          <a:solidFill>
                            <a:schemeClr val="dk1"/>
                          </a:solidFill>
                          <a:effectLst/>
                          <a:latin typeface="+mj-lt"/>
                          <a:ea typeface="+mn-ea"/>
                          <a:cs typeface="+mn-cs"/>
                        </a:rPr>
                        <a:t>) is captured per OGC guidelines </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24783581"/>
                  </a:ext>
                </a:extLst>
              </a:tr>
              <a:tr h="196517">
                <a:tc vMerge="1">
                  <a:txBody>
                    <a:bodyPr/>
                    <a:lstStyle/>
                    <a:p>
                      <a:endParaRPr lang="en-US"/>
                    </a:p>
                  </a:txBody>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000" b="0" i="0" kern="1200">
                          <a:solidFill>
                            <a:schemeClr val="tx1"/>
                          </a:solidFill>
                          <a:effectLst/>
                          <a:latin typeface="+mj-lt"/>
                          <a:ea typeface="Times New Roman"/>
                          <a:cs typeface="Times New Roman"/>
                        </a:rPr>
                        <a:t>Did you ensure your data is not biased?   What are you doing to reduce bias?</a:t>
                      </a:r>
                    </a:p>
                  </a:txBody>
                  <a:tcPr marL="68580" marR="68580" marT="0" marB="0" anchor="ctr">
                    <a:lnL w="12700" cap="flat" cmpd="sng" algn="ctr">
                      <a:solidFill>
                        <a:schemeClr val="bg1">
                          <a:lumMod val="9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000" b="0" i="0" kern="1200" noProof="0">
                          <a:solidFill>
                            <a:schemeClr val="dk1"/>
                          </a:solidFill>
                          <a:effectLst/>
                          <a:latin typeface="+mj-lt"/>
                          <a:ea typeface="+mn-ea"/>
                          <a:cs typeface="+mn-cs"/>
                        </a:rPr>
                        <a:t>Depend on Face API, however human is in the middle</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11533540"/>
                  </a:ext>
                </a:extLst>
              </a:tr>
              <a:tr h="412975">
                <a:tc vMerge="1">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endParaRPr lang="en-US" sz="1100" b="1" i="1" kern="1200">
                        <a:solidFill>
                          <a:schemeClr val="tx1"/>
                        </a:solidFill>
                        <a:effectLst/>
                        <a:latin typeface="Verdana (Body)"/>
                        <a:ea typeface="Times New Roman"/>
                        <a:cs typeface="Times New Roman"/>
                      </a:endParaRP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000" b="0" i="0" kern="1200">
                          <a:solidFill>
                            <a:schemeClr val="tx1"/>
                          </a:solidFill>
                          <a:effectLst/>
                          <a:latin typeface="+mj-lt"/>
                          <a:ea typeface="Times New Roman"/>
                          <a:cs typeface="Times New Roman"/>
                        </a:rPr>
                        <a:t>Do you have built-in forensics and security logging in place to provide transparency and accountability? </a:t>
                      </a:r>
                    </a:p>
                  </a:txBody>
                  <a:tcPr marL="68580" marR="68580" marT="0" marB="0" anchor="ctr">
                    <a:lnL w="12700" cap="flat" cmpd="sng" algn="ctr">
                      <a:solidFill>
                        <a:schemeClr val="bg1">
                          <a:lumMod val="9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000" b="0" i="0" kern="1200" noProof="0">
                          <a:solidFill>
                            <a:schemeClr val="dk1"/>
                          </a:solidFill>
                          <a:effectLst/>
                          <a:latin typeface="+mj-lt"/>
                          <a:ea typeface="+mn-ea"/>
                          <a:cs typeface="+mn-cs"/>
                        </a:rPr>
                        <a:t>Yes, both custom &amp; OOTB logging </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73943781"/>
                  </a:ext>
                </a:extLst>
              </a:tr>
              <a:tr h="534730">
                <a:tc vMerge="1">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endParaRPr lang="en-US" sz="1100" b="1" i="0" kern="1200">
                        <a:solidFill>
                          <a:schemeClr val="tx1"/>
                        </a:solidFill>
                        <a:effectLst/>
                        <a:latin typeface="+mn-lt"/>
                        <a:ea typeface="Times New Roman"/>
                        <a:cs typeface="Times New Roman"/>
                      </a:endParaRP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000" b="0" i="0" kern="1200">
                          <a:solidFill>
                            <a:schemeClr val="tx1"/>
                          </a:solidFill>
                          <a:effectLst/>
                          <a:latin typeface="+mj-lt"/>
                          <a:ea typeface="Times New Roman"/>
                          <a:cs typeface="Times New Roman"/>
                        </a:rPr>
                        <a:t>Are end-users and stakeholders explicitly notified about the AI nature of the application/system? </a:t>
                      </a:r>
                      <a:r>
                        <a:rPr lang="en-US" sz="1000" b="0" i="0" kern="1200">
                          <a:solidFill>
                            <a:schemeClr val="dk1"/>
                          </a:solidFill>
                          <a:effectLst/>
                          <a:latin typeface="+mj-lt"/>
                          <a:ea typeface="+mn-ea"/>
                          <a:cs typeface="+mn-cs"/>
                        </a:rPr>
                        <a:t>How are you explaining the use of AI/ML to users/stakeholders?</a:t>
                      </a:r>
                      <a:endParaRPr lang="en-US" sz="1000" b="0" i="0" kern="1200">
                        <a:solidFill>
                          <a:schemeClr val="tx1"/>
                        </a:solidFill>
                        <a:effectLst/>
                        <a:latin typeface="+mj-lt"/>
                        <a:ea typeface="Times New Roman"/>
                        <a:cs typeface="Times New Roman"/>
                      </a:endParaRPr>
                    </a:p>
                  </a:txBody>
                  <a:tcPr marL="68580" marR="68580" marT="0" marB="0" anchor="ctr">
                    <a:lnL w="12700" cap="flat" cmpd="sng" algn="ctr">
                      <a:solidFill>
                        <a:schemeClr val="bg1">
                          <a:lumMod val="9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000" b="0" i="0" kern="1200" noProof="0">
                          <a:solidFill>
                            <a:schemeClr val="dk1"/>
                          </a:solidFill>
                          <a:effectLst/>
                          <a:latin typeface="+mj-lt"/>
                          <a:ea typeface="+mn-ea"/>
                          <a:cs typeface="+mn-cs"/>
                        </a:rPr>
                        <a:t>Obtain User consent </a:t>
                      </a:r>
                      <a:r>
                        <a:rPr lang="en-US" sz="1000" b="0" i="0" kern="1200" noProof="0">
                          <a:solidFill>
                            <a:schemeClr val="dk1"/>
                          </a:solidFill>
                          <a:effectLst/>
                          <a:latin typeface="+mn-lt"/>
                          <a:ea typeface="+mn-ea"/>
                          <a:cs typeface="+mn-cs"/>
                        </a:rPr>
                        <a:t>(</a:t>
                      </a:r>
                      <a:r>
                        <a:rPr lang="en-US" sz="1000" err="1">
                          <a:latin typeface="Verdana" panose="020B0604030504040204" pitchFamily="34" charset="0"/>
                          <a:ea typeface="Verdana" panose="020B0604030504040204" pitchFamily="34" charset="0"/>
                          <a:cs typeface="Verdana" panose="020B0604030504040204" pitchFamily="34" charset="0"/>
                        </a:rPr>
                        <a:t>Opt</a:t>
                      </a:r>
                      <a:r>
                        <a:rPr lang="en-US" sz="1000">
                          <a:latin typeface="Verdana" panose="020B0604030504040204" pitchFamily="34" charset="0"/>
                          <a:ea typeface="Verdana" panose="020B0604030504040204" pitchFamily="34" charset="0"/>
                          <a:cs typeface="Verdana" panose="020B0604030504040204" pitchFamily="34" charset="0"/>
                        </a:rPr>
                        <a:t> in and out</a:t>
                      </a:r>
                      <a:r>
                        <a:rPr lang="en-US" sz="1000" b="0" i="0" kern="1200" noProof="0">
                          <a:solidFill>
                            <a:schemeClr val="dk1"/>
                          </a:solidFill>
                          <a:effectLst/>
                          <a:latin typeface="+mn-lt"/>
                          <a:ea typeface="+mn-ea"/>
                          <a:cs typeface="+mn-cs"/>
                        </a:rPr>
                        <a:t>) </a:t>
                      </a:r>
                      <a:endParaRPr lang="en-US" sz="1000" b="0" i="0" kern="1200" noProof="0">
                        <a:solidFill>
                          <a:schemeClr val="dk1"/>
                        </a:solidFill>
                        <a:effectLst/>
                        <a:latin typeface="+mj-lt"/>
                        <a:ea typeface="+mn-ea"/>
                        <a:cs typeface="+mn-cs"/>
                      </a:endParaRP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40829722"/>
                  </a:ext>
                </a:extLst>
              </a:tr>
              <a:tr h="568862">
                <a:tc vMerge="1">
                  <a:txBody>
                    <a:bodyPr/>
                    <a:lstStyle/>
                    <a:p>
                      <a:endParaRPr lang="en-US"/>
                    </a:p>
                  </a:txBody>
                  <a:tcPr/>
                </a:tc>
                <a:tc>
                  <a:txBody>
                    <a:bodyPr/>
                    <a:lstStyle/>
                    <a:p>
                      <a:pPr algn="l" rtl="0" fontAlgn="base"/>
                      <a:r>
                        <a:rPr lang="en-US" sz="1000" b="0" i="0">
                          <a:solidFill>
                            <a:srgbClr val="000000"/>
                          </a:solidFill>
                          <a:effectLst/>
                          <a:latin typeface="+mj-lt"/>
                        </a:rPr>
                        <a:t>Is the model output intended for enhancing direct human experience, or affect a personnel in any form which identifies the personnel’s classification into group(s) or category based on their traits/attributes/demography?​</a:t>
                      </a:r>
                    </a:p>
                  </a:txBody>
                  <a:tcPr anchor="ctr">
                    <a:lnL w="12700" cap="flat" cmpd="sng" algn="ctr">
                      <a:solidFill>
                        <a:schemeClr val="bg1">
                          <a:lumMod val="9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000" b="0" i="0" kern="1200" noProof="0">
                          <a:solidFill>
                            <a:schemeClr val="dk1"/>
                          </a:solidFill>
                          <a:effectLst/>
                          <a:latin typeface="+mj-lt"/>
                          <a:ea typeface="+mn-ea"/>
                          <a:cs typeface="+mn-cs"/>
                        </a:rPr>
                        <a:t>N/A</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23019432"/>
                  </a:ext>
                </a:extLst>
              </a:tr>
              <a:tr h="409581">
                <a:tc vMerge="1">
                  <a:txBody>
                    <a:bodyPr/>
                    <a:lstStyle/>
                    <a:p>
                      <a:endParaRPr lang="en-US"/>
                    </a:p>
                  </a:txBody>
                  <a:tcPr/>
                </a:tc>
                <a:tc>
                  <a:txBody>
                    <a:bodyPr/>
                    <a:lstStyle/>
                    <a:p>
                      <a:pPr algn="l" rtl="0" fontAlgn="base"/>
                      <a:r>
                        <a:rPr lang="en-US" sz="1000" b="0" i="0">
                          <a:solidFill>
                            <a:srgbClr val="000000"/>
                          </a:solidFill>
                          <a:effectLst/>
                          <a:latin typeface="+mj-lt"/>
                        </a:rPr>
                        <a:t>Does the model produce recommendation of any strategic/financial decision making?​</a:t>
                      </a:r>
                    </a:p>
                  </a:txBody>
                  <a:tcPr anchor="ctr">
                    <a:lnL w="12700" cap="flat" cmpd="sng" algn="ctr">
                      <a:solidFill>
                        <a:schemeClr val="bg1">
                          <a:lumMod val="9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000" b="0" i="0" kern="1200" noProof="0">
                          <a:solidFill>
                            <a:schemeClr val="dk1"/>
                          </a:solidFill>
                          <a:effectLst/>
                          <a:latin typeface="+mj-lt"/>
                          <a:ea typeface="+mn-ea"/>
                          <a:cs typeface="+mn-cs"/>
                        </a:rPr>
                        <a:t>N/A</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78045042"/>
                  </a:ext>
                </a:extLst>
              </a:tr>
              <a:tr h="409581">
                <a:tc vMerge="1">
                  <a:txBody>
                    <a:bodyPr/>
                    <a:lstStyle/>
                    <a:p>
                      <a:endParaRPr lang="en-US"/>
                    </a:p>
                  </a:txBody>
                  <a:tcPr/>
                </a:tc>
                <a:tc>
                  <a:txBody>
                    <a:bodyPr/>
                    <a:lstStyle/>
                    <a:p>
                      <a:pPr algn="l" rtl="0" fontAlgn="base"/>
                      <a:r>
                        <a:rPr lang="en-US" sz="1000" b="0" i="0">
                          <a:solidFill>
                            <a:srgbClr val="000000"/>
                          </a:solidFill>
                          <a:effectLst/>
                          <a:latin typeface="+mj-lt"/>
                        </a:rPr>
                        <a:t>Does the model make decisions related to any existing law, rules and regulations?​</a:t>
                      </a:r>
                    </a:p>
                  </a:txBody>
                  <a:tcPr anchor="ctr">
                    <a:lnL w="12700" cap="flat" cmpd="sng" algn="ctr">
                      <a:solidFill>
                        <a:schemeClr val="bg1">
                          <a:lumMod val="9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000" b="0" i="0" kern="1200" noProof="0">
                          <a:solidFill>
                            <a:schemeClr val="dk1"/>
                          </a:solidFill>
                          <a:effectLst/>
                          <a:latin typeface="+mj-lt"/>
                          <a:ea typeface="+mn-ea"/>
                          <a:cs typeface="+mn-cs"/>
                        </a:rPr>
                        <a:t>N/A</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59374964"/>
                  </a:ext>
                </a:extLst>
              </a:tr>
              <a:tr h="409581">
                <a:tc vMerge="1">
                  <a:txBody>
                    <a:bodyPr/>
                    <a:lstStyle/>
                    <a:p>
                      <a:endParaRPr lang="en-US"/>
                    </a:p>
                  </a:txBody>
                  <a:tcPr/>
                </a:tc>
                <a:tc>
                  <a:txBody>
                    <a:bodyPr/>
                    <a:lstStyle/>
                    <a:p>
                      <a:pPr algn="l" rtl="0" fontAlgn="base"/>
                      <a:r>
                        <a:rPr lang="en-US" sz="1000" b="0" i="0">
                          <a:solidFill>
                            <a:srgbClr val="000000"/>
                          </a:solidFill>
                          <a:effectLst/>
                          <a:latin typeface="+mj-lt"/>
                        </a:rPr>
                        <a:t>Do you have Personnel(s)/automated process validating the model output and continuously monitoring?​</a:t>
                      </a:r>
                    </a:p>
                  </a:txBody>
                  <a:tcPr anchor="ctr">
                    <a:lnL w="12700" cap="flat" cmpd="sng" algn="ctr">
                      <a:solidFill>
                        <a:schemeClr val="bg1">
                          <a:lumMod val="9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000" b="0" i="0" kern="1200" noProof="0">
                          <a:solidFill>
                            <a:schemeClr val="dk1"/>
                          </a:solidFill>
                          <a:effectLst/>
                          <a:latin typeface="+mj-lt"/>
                          <a:ea typeface="+mn-ea"/>
                          <a:cs typeface="+mn-cs"/>
                        </a:rPr>
                        <a:t>Yes, application team &amp; business stakeholders</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47707547"/>
                  </a:ext>
                </a:extLst>
              </a:tr>
              <a:tr h="442772">
                <a:tc rowSpan="2">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100" b="1" i="0" kern="1200">
                          <a:solidFill>
                            <a:schemeClr val="tx1"/>
                          </a:solidFill>
                          <a:effectLst/>
                          <a:latin typeface="+mn-lt"/>
                          <a:ea typeface="Times New Roman"/>
                          <a:cs typeface="Times New Roman"/>
                        </a:rPr>
                        <a:t>AI Deployment</a:t>
                      </a: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lgn="l" defTabSz="1219170" rtl="0" eaLnBrk="1" latinLnBrk="0" hangingPunct="1">
                        <a:spcBef>
                          <a:spcPts val="0"/>
                        </a:spcBef>
                        <a:spcAft>
                          <a:spcPts val="600"/>
                        </a:spcAft>
                      </a:pPr>
                      <a:r>
                        <a:rPr lang="en-US" sz="1000" b="0" i="0" kern="1200">
                          <a:solidFill>
                            <a:schemeClr val="tx1"/>
                          </a:solidFill>
                          <a:effectLst/>
                          <a:latin typeface="+mj-lt"/>
                          <a:ea typeface="Times New Roman"/>
                          <a:cs typeface="Times New Roman"/>
                        </a:rPr>
                        <a:t>Have you implemented AI / ML Ops (Ex. identifying model drift, user feedback loop and model re-training)?</a:t>
                      </a:r>
                    </a:p>
                  </a:txBody>
                  <a:tcPr marL="68580" marR="68580" marT="0" marB="0" anchor="ctr">
                    <a:lnL w="12700" cap="flat" cmpd="sng" algn="ctr">
                      <a:solidFill>
                        <a:schemeClr val="bg1">
                          <a:lumMod val="9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000" b="0" i="0" kern="1200" noProof="0">
                          <a:solidFill>
                            <a:schemeClr val="dk1"/>
                          </a:solidFill>
                          <a:effectLst/>
                          <a:latin typeface="+mj-lt"/>
                          <a:ea typeface="+mn-ea"/>
                          <a:cs typeface="+mn-cs"/>
                        </a:rPr>
                        <a:t>Yes</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53954137"/>
                  </a:ext>
                </a:extLst>
              </a:tr>
              <a:tr h="214444">
                <a:tc vMerge="1">
                  <a:txBody>
                    <a:bodyPr/>
                    <a:lstStyle/>
                    <a:p>
                      <a:pPr marL="0" marR="0" algn="l" defTabSz="1219170" rtl="0" eaLnBrk="1" latinLnBrk="0" hangingPunct="1">
                        <a:spcBef>
                          <a:spcPts val="0"/>
                        </a:spcBef>
                        <a:spcAft>
                          <a:spcPts val="600"/>
                        </a:spcAft>
                      </a:pPr>
                      <a:endParaRPr lang="en-US" sz="1100" b="1" i="0" kern="1200">
                        <a:solidFill>
                          <a:schemeClr val="tx1"/>
                        </a:solidFill>
                        <a:effectLst/>
                        <a:latin typeface="+mn-lt"/>
                        <a:ea typeface="Times New Roman"/>
                        <a:cs typeface="Times New Roman"/>
                      </a:endParaRPr>
                    </a:p>
                  </a:txBody>
                  <a:tcPr marL="68580" marR="68580" marT="0" marB="0" anchor="ctr">
                    <a:lnL w="9525"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000" b="0" i="0" kern="1200">
                          <a:solidFill>
                            <a:schemeClr val="dk1"/>
                          </a:solidFill>
                          <a:effectLst/>
                          <a:latin typeface="+mj-lt"/>
                          <a:ea typeface="+mn-ea"/>
                          <a:cs typeface="+mn-cs"/>
                        </a:rPr>
                        <a:t>Do you have feedback mechanism established for users/stakeholders?</a:t>
                      </a:r>
                      <a:endParaRPr lang="en-US" sz="1000" b="0" i="0" kern="1200">
                        <a:solidFill>
                          <a:schemeClr val="tx1"/>
                        </a:solidFill>
                        <a:effectLst/>
                        <a:latin typeface="+mj-lt"/>
                        <a:ea typeface="Times New Roman"/>
                        <a:cs typeface="Times New Roman"/>
                      </a:endParaRPr>
                    </a:p>
                  </a:txBody>
                  <a:tcPr marL="68580" marR="68580" marT="0" marB="0" anchor="ctr">
                    <a:lnL w="12700" cap="flat" cmpd="sng" algn="ctr">
                      <a:solidFill>
                        <a:schemeClr val="bg1">
                          <a:lumMod val="9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000" b="0" i="0" kern="1200" noProof="0">
                          <a:solidFill>
                            <a:schemeClr val="dk1"/>
                          </a:solidFill>
                          <a:effectLst/>
                          <a:latin typeface="+mj-lt"/>
                          <a:ea typeface="+mn-ea"/>
                          <a:cs typeface="+mn-cs"/>
                        </a:rPr>
                        <a:t>Yes</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15540903"/>
                  </a:ext>
                </a:extLst>
              </a:tr>
            </a:tbl>
          </a:graphicData>
        </a:graphic>
      </p:graphicFrame>
      <p:sp>
        <p:nvSpPr>
          <p:cNvPr id="5" name="Title 1"/>
          <p:cNvSpPr>
            <a:spLocks noGrp="1"/>
          </p:cNvSpPr>
          <p:nvPr>
            <p:ph type="title"/>
          </p:nvPr>
        </p:nvSpPr>
        <p:spPr>
          <a:xfrm>
            <a:off x="296804" y="207975"/>
            <a:ext cx="11252200" cy="407905"/>
          </a:xfrm>
        </p:spPr>
        <p:txBody>
          <a:bodyPr/>
          <a:lstStyle/>
          <a:p>
            <a:r>
              <a:rPr lang="en-US" b="1"/>
              <a:t>AI/ML Use*  </a:t>
            </a:r>
          </a:p>
        </p:txBody>
      </p:sp>
      <p:graphicFrame>
        <p:nvGraphicFramePr>
          <p:cNvPr id="8" name="Table 7">
            <a:extLst>
              <a:ext uri="{FF2B5EF4-FFF2-40B4-BE49-F238E27FC236}">
                <a16:creationId xmlns:a16="http://schemas.microsoft.com/office/drawing/2014/main" id="{1EBEF0ED-0941-435B-9123-4EB8B4690466}"/>
              </a:ext>
            </a:extLst>
          </p:cNvPr>
          <p:cNvGraphicFramePr>
            <a:graphicFrameLocks noGrp="1"/>
          </p:cNvGraphicFramePr>
          <p:nvPr>
            <p:extLst>
              <p:ext uri="{D42A27DB-BD31-4B8C-83A1-F6EECF244321}">
                <p14:modId xmlns:p14="http://schemas.microsoft.com/office/powerpoint/2010/main" val="102989652"/>
              </p:ext>
            </p:extLst>
          </p:nvPr>
        </p:nvGraphicFramePr>
        <p:xfrm>
          <a:off x="296804" y="679663"/>
          <a:ext cx="11564366" cy="496962"/>
        </p:xfrm>
        <a:graphic>
          <a:graphicData uri="http://schemas.openxmlformats.org/drawingml/2006/table">
            <a:tbl>
              <a:tblPr firstRow="1" bandRow="1">
                <a:tableStyleId>{2D5ABB26-0587-4C30-8999-92F81FD0307C}</a:tableStyleId>
              </a:tblPr>
              <a:tblGrid>
                <a:gridCol w="1766053">
                  <a:extLst>
                    <a:ext uri="{9D8B030D-6E8A-4147-A177-3AD203B41FA5}">
                      <a16:colId xmlns:a16="http://schemas.microsoft.com/office/drawing/2014/main" val="1890453307"/>
                    </a:ext>
                  </a:extLst>
                </a:gridCol>
                <a:gridCol w="3804416">
                  <a:extLst>
                    <a:ext uri="{9D8B030D-6E8A-4147-A177-3AD203B41FA5}">
                      <a16:colId xmlns:a16="http://schemas.microsoft.com/office/drawing/2014/main" val="1190454570"/>
                    </a:ext>
                  </a:extLst>
                </a:gridCol>
                <a:gridCol w="1071448">
                  <a:extLst>
                    <a:ext uri="{9D8B030D-6E8A-4147-A177-3AD203B41FA5}">
                      <a16:colId xmlns:a16="http://schemas.microsoft.com/office/drawing/2014/main" val="2081340057"/>
                    </a:ext>
                  </a:extLst>
                </a:gridCol>
                <a:gridCol w="2034199">
                  <a:extLst>
                    <a:ext uri="{9D8B030D-6E8A-4147-A177-3AD203B41FA5}">
                      <a16:colId xmlns:a16="http://schemas.microsoft.com/office/drawing/2014/main" val="3609045009"/>
                    </a:ext>
                  </a:extLst>
                </a:gridCol>
                <a:gridCol w="947222">
                  <a:extLst>
                    <a:ext uri="{9D8B030D-6E8A-4147-A177-3AD203B41FA5}">
                      <a16:colId xmlns:a16="http://schemas.microsoft.com/office/drawing/2014/main" val="3669108738"/>
                    </a:ext>
                  </a:extLst>
                </a:gridCol>
                <a:gridCol w="1941028">
                  <a:extLst>
                    <a:ext uri="{9D8B030D-6E8A-4147-A177-3AD203B41FA5}">
                      <a16:colId xmlns:a16="http://schemas.microsoft.com/office/drawing/2014/main" val="689752310"/>
                    </a:ext>
                  </a:extLst>
                </a:gridCol>
              </a:tblGrid>
              <a:tr h="496962">
                <a:tc>
                  <a:txBody>
                    <a:bodyPr/>
                    <a:lstStyle/>
                    <a:p>
                      <a:pPr marL="0" marR="0" lvl="0" indent="0" algn="l" defTabSz="121917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b="1" i="1">
                          <a:solidFill>
                            <a:schemeClr val="tx1"/>
                          </a:solidFill>
                          <a:effectLst/>
                          <a:latin typeface="+mn-lt"/>
                          <a:cs typeface="Times New Roman"/>
                        </a:rPr>
                        <a:t>AI/ML Type</a:t>
                      </a:r>
                      <a:endParaRPr lang="en-US" sz="11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171450" indent="-171450" algn="l">
                        <a:buFont typeface="Arial" panose="020B0604020202020204" pitchFamily="34" charset="0"/>
                        <a:buChar char="•"/>
                      </a:pPr>
                      <a:r>
                        <a:rPr lang="en-US" sz="1100"/>
                        <a:t>AI – Computer Vision – Facial Recognition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1100" b="1" i="1">
                          <a:solidFill>
                            <a:schemeClr val="tx1"/>
                          </a:solidFill>
                          <a:effectLst/>
                          <a:latin typeface="+mn-lt"/>
                          <a:cs typeface="Times New Roman"/>
                        </a:rPr>
                        <a:t>ML Algorithm</a:t>
                      </a:r>
                      <a:endParaRPr lang="en-US" sz="11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100"/>
                        <a:t>Azure Face API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100" b="1" i="1" kern="1200">
                          <a:solidFill>
                            <a:schemeClr val="tx1"/>
                          </a:solidFill>
                          <a:effectLst/>
                          <a:latin typeface="+mn-lt"/>
                          <a:cs typeface="Times New Roman"/>
                        </a:rPr>
                        <a:t>Vendor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200"/>
                        <a:t>Azure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32250193"/>
                  </a:ext>
                </a:extLst>
              </a:tr>
            </a:tbl>
          </a:graphicData>
        </a:graphic>
      </p:graphicFrame>
      <p:sp>
        <p:nvSpPr>
          <p:cNvPr id="6" name="Title 1">
            <a:extLst>
              <a:ext uri="{FF2B5EF4-FFF2-40B4-BE49-F238E27FC236}">
                <a16:creationId xmlns:a16="http://schemas.microsoft.com/office/drawing/2014/main" id="{F398ACAC-3D96-4D48-98AD-956D0D6FDFE2}"/>
              </a:ext>
            </a:extLst>
          </p:cNvPr>
          <p:cNvSpPr txBox="1">
            <a:spLocks/>
          </p:cNvSpPr>
          <p:nvPr/>
        </p:nvSpPr>
        <p:spPr bwMode="gray">
          <a:xfrm>
            <a:off x="10736022" y="114669"/>
            <a:ext cx="1140698" cy="407905"/>
          </a:xfrm>
          <a:prstGeom prst="rect">
            <a:avLst/>
          </a:prstGeom>
        </p:spPr>
        <p:txBody>
          <a:bodyPr vert="horz" lIns="0" tIns="0" rIns="0" bIns="0" rtlCol="0" anchor="t" anchorCtr="0">
            <a:noAutofit/>
          </a:bodyPr>
          <a:lstStyle>
            <a:lvl1pPr algn="l" defTabSz="1219170" rtl="0" eaLnBrk="1" latinLnBrk="0" hangingPunct="1">
              <a:spcBef>
                <a:spcPct val="0"/>
              </a:spcBef>
              <a:buNone/>
              <a:defRPr sz="2000" kern="1200">
                <a:solidFill>
                  <a:schemeClr val="tx1"/>
                </a:solidFill>
                <a:latin typeface="+mj-lt"/>
                <a:ea typeface="+mj-ea"/>
                <a:cs typeface="+mj-cs"/>
              </a:defRPr>
            </a:lvl1pPr>
          </a:lstStyle>
          <a:p>
            <a:r>
              <a:rPr lang="en-US" sz="1800" b="1">
                <a:solidFill>
                  <a:srgbClr val="FF0000"/>
                </a:solidFill>
              </a:rPr>
              <a:t>SAMPLE</a:t>
            </a:r>
          </a:p>
        </p:txBody>
      </p:sp>
      <p:sp>
        <p:nvSpPr>
          <p:cNvPr id="9" name="Rectangle 8">
            <a:extLst>
              <a:ext uri="{FF2B5EF4-FFF2-40B4-BE49-F238E27FC236}">
                <a16:creationId xmlns:a16="http://schemas.microsoft.com/office/drawing/2014/main" id="{1F6E12C0-61DC-49BF-A72F-D0BD6613A0AD}"/>
              </a:ext>
            </a:extLst>
          </p:cNvPr>
          <p:cNvSpPr/>
          <p:nvPr/>
        </p:nvSpPr>
        <p:spPr bwMode="gray">
          <a:xfrm>
            <a:off x="469901" y="6545338"/>
            <a:ext cx="1839546" cy="162357"/>
          </a:xfrm>
          <a:prstGeom prst="rect">
            <a:avLst/>
          </a:prstGeom>
          <a:noFill/>
          <a:ln w="19050" algn="ctr">
            <a:noFill/>
            <a:miter lim="800000"/>
            <a:headEnd/>
            <a:tailEnd/>
          </a:ln>
        </p:spPr>
        <p:txBody>
          <a:bodyPr wrap="square" lIns="88900" tIns="88900" rIns="88900" bIns="88900" rtlCol="0" anchor="ctr"/>
          <a:lstStyle/>
          <a:p>
            <a:pPr>
              <a:lnSpc>
                <a:spcPct val="106000"/>
              </a:lnSpc>
            </a:pPr>
            <a:r>
              <a:rPr lang="en-US" sz="1000">
                <a:hlinkClick r:id="rId3" action="ppaction://hlinksldjump"/>
              </a:rPr>
              <a:t>Return to AI/ML slide</a:t>
            </a:r>
            <a:endParaRPr lang="en-US" sz="1000"/>
          </a:p>
        </p:txBody>
      </p:sp>
    </p:spTree>
    <p:extLst>
      <p:ext uri="{BB962C8B-B14F-4D97-AF65-F5344CB8AC3E}">
        <p14:creationId xmlns:p14="http://schemas.microsoft.com/office/powerpoint/2010/main" val="3947073863"/>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t>Guidance to Enterprise Architect (EA) on PAR Review</a:t>
            </a:r>
          </a:p>
        </p:txBody>
      </p:sp>
      <p:grpSp>
        <p:nvGrpSpPr>
          <p:cNvPr id="4" name="Group 3">
            <a:extLst>
              <a:ext uri="{FF2B5EF4-FFF2-40B4-BE49-F238E27FC236}">
                <a16:creationId xmlns:a16="http://schemas.microsoft.com/office/drawing/2014/main" id="{6246EC28-9AA6-5D4E-846A-55A5FC61D435}"/>
              </a:ext>
            </a:extLst>
          </p:cNvPr>
          <p:cNvGrpSpPr/>
          <p:nvPr/>
        </p:nvGrpSpPr>
        <p:grpSpPr>
          <a:xfrm>
            <a:off x="641268" y="1615044"/>
            <a:ext cx="10711542" cy="451262"/>
            <a:chOff x="641268" y="1615044"/>
            <a:chExt cx="9488385" cy="451262"/>
          </a:xfrm>
        </p:grpSpPr>
        <p:sp>
          <p:nvSpPr>
            <p:cNvPr id="3" name="Rectangle 2">
              <a:extLst>
                <a:ext uri="{FF2B5EF4-FFF2-40B4-BE49-F238E27FC236}">
                  <a16:creationId xmlns:a16="http://schemas.microsoft.com/office/drawing/2014/main" id="{06D08B8A-5995-F047-A85C-9094B38F381C}"/>
                </a:ext>
              </a:extLst>
            </p:cNvPr>
            <p:cNvSpPr/>
            <p:nvPr/>
          </p:nvSpPr>
          <p:spPr bwMode="gray">
            <a:xfrm>
              <a:off x="641268" y="1615044"/>
              <a:ext cx="3004457" cy="451262"/>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5" name="Rectangle 4">
              <a:extLst>
                <a:ext uri="{FF2B5EF4-FFF2-40B4-BE49-F238E27FC236}">
                  <a16:creationId xmlns:a16="http://schemas.microsoft.com/office/drawing/2014/main" id="{FAE4194E-2A62-774F-88CD-999654BF41DA}"/>
                </a:ext>
              </a:extLst>
            </p:cNvPr>
            <p:cNvSpPr/>
            <p:nvPr/>
          </p:nvSpPr>
          <p:spPr bwMode="gray">
            <a:xfrm>
              <a:off x="3883232" y="1615044"/>
              <a:ext cx="3004457" cy="451262"/>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6" name="Rectangle 5">
              <a:extLst>
                <a:ext uri="{FF2B5EF4-FFF2-40B4-BE49-F238E27FC236}">
                  <a16:creationId xmlns:a16="http://schemas.microsoft.com/office/drawing/2014/main" id="{46EDDCB7-53D3-5346-B0C8-C0A17E46C3C5}"/>
                </a:ext>
              </a:extLst>
            </p:cNvPr>
            <p:cNvSpPr/>
            <p:nvPr/>
          </p:nvSpPr>
          <p:spPr bwMode="gray">
            <a:xfrm>
              <a:off x="7125196" y="1615044"/>
              <a:ext cx="3004457" cy="451262"/>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8" name="Group 7">
            <a:extLst>
              <a:ext uri="{FF2B5EF4-FFF2-40B4-BE49-F238E27FC236}">
                <a16:creationId xmlns:a16="http://schemas.microsoft.com/office/drawing/2014/main" id="{5BAF6F68-5DA7-6741-8370-0ABC3198447D}"/>
              </a:ext>
            </a:extLst>
          </p:cNvPr>
          <p:cNvGrpSpPr/>
          <p:nvPr/>
        </p:nvGrpSpPr>
        <p:grpSpPr>
          <a:xfrm>
            <a:off x="641268" y="2137558"/>
            <a:ext cx="10711542" cy="2684307"/>
            <a:chOff x="641268" y="1615044"/>
            <a:chExt cx="9488385" cy="451262"/>
          </a:xfrm>
          <a:solidFill>
            <a:schemeClr val="bg1">
              <a:lumMod val="95000"/>
            </a:schemeClr>
          </a:solidFill>
        </p:grpSpPr>
        <p:sp>
          <p:nvSpPr>
            <p:cNvPr id="10" name="Rectangle 9">
              <a:extLst>
                <a:ext uri="{FF2B5EF4-FFF2-40B4-BE49-F238E27FC236}">
                  <a16:creationId xmlns:a16="http://schemas.microsoft.com/office/drawing/2014/main" id="{B526F6BC-7888-7245-815B-51147C0B67BD}"/>
                </a:ext>
              </a:extLst>
            </p:cNvPr>
            <p:cNvSpPr/>
            <p:nvPr/>
          </p:nvSpPr>
          <p:spPr bwMode="gray">
            <a:xfrm>
              <a:off x="641268" y="1615044"/>
              <a:ext cx="3004457" cy="451262"/>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1" name="Rectangle 10">
              <a:extLst>
                <a:ext uri="{FF2B5EF4-FFF2-40B4-BE49-F238E27FC236}">
                  <a16:creationId xmlns:a16="http://schemas.microsoft.com/office/drawing/2014/main" id="{A4CD8803-1581-1A4E-A8DC-ACC1B6C12F4C}"/>
                </a:ext>
              </a:extLst>
            </p:cNvPr>
            <p:cNvSpPr/>
            <p:nvPr/>
          </p:nvSpPr>
          <p:spPr bwMode="gray">
            <a:xfrm>
              <a:off x="3883232" y="1615044"/>
              <a:ext cx="3004457" cy="451262"/>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2" name="Rectangle 11">
              <a:extLst>
                <a:ext uri="{FF2B5EF4-FFF2-40B4-BE49-F238E27FC236}">
                  <a16:creationId xmlns:a16="http://schemas.microsoft.com/office/drawing/2014/main" id="{69DA43C6-D63B-5E4B-AA7C-588655F88D39}"/>
                </a:ext>
              </a:extLst>
            </p:cNvPr>
            <p:cNvSpPr/>
            <p:nvPr/>
          </p:nvSpPr>
          <p:spPr bwMode="gray">
            <a:xfrm>
              <a:off x="7125196" y="1615044"/>
              <a:ext cx="3004457" cy="451262"/>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sp>
        <p:nvSpPr>
          <p:cNvPr id="7" name="Rectangle 6">
            <a:extLst>
              <a:ext uri="{FF2B5EF4-FFF2-40B4-BE49-F238E27FC236}">
                <a16:creationId xmlns:a16="http://schemas.microsoft.com/office/drawing/2014/main" id="{4D70A27C-AC43-BC4A-BB97-00696B7263F6}"/>
              </a:ext>
            </a:extLst>
          </p:cNvPr>
          <p:cNvSpPr/>
          <p:nvPr/>
        </p:nvSpPr>
        <p:spPr>
          <a:xfrm>
            <a:off x="1401801" y="1686434"/>
            <a:ext cx="2052165" cy="338554"/>
          </a:xfrm>
          <a:prstGeom prst="rect">
            <a:avLst/>
          </a:prstGeom>
        </p:spPr>
        <p:txBody>
          <a:bodyPr wrap="none">
            <a:spAutoFit/>
          </a:bodyPr>
          <a:lstStyle/>
          <a:p>
            <a:r>
              <a:rPr lang="en-US" sz="1600" b="1">
                <a:solidFill>
                  <a:schemeClr val="bg1"/>
                </a:solidFill>
              </a:rPr>
              <a:t>Full PAR Review</a:t>
            </a:r>
          </a:p>
        </p:txBody>
      </p:sp>
      <p:sp>
        <p:nvSpPr>
          <p:cNvPr id="13" name="Rectangle 12">
            <a:extLst>
              <a:ext uri="{FF2B5EF4-FFF2-40B4-BE49-F238E27FC236}">
                <a16:creationId xmlns:a16="http://schemas.microsoft.com/office/drawing/2014/main" id="{C76B54B5-596D-0D44-ABCF-A38D15D4A349}"/>
              </a:ext>
            </a:extLst>
          </p:cNvPr>
          <p:cNvSpPr/>
          <p:nvPr/>
        </p:nvSpPr>
        <p:spPr>
          <a:xfrm>
            <a:off x="4877181" y="1686434"/>
            <a:ext cx="2239716" cy="338554"/>
          </a:xfrm>
          <a:prstGeom prst="rect">
            <a:avLst/>
          </a:prstGeom>
        </p:spPr>
        <p:txBody>
          <a:bodyPr wrap="none">
            <a:spAutoFit/>
          </a:bodyPr>
          <a:lstStyle/>
          <a:p>
            <a:r>
              <a:rPr lang="en-US" sz="1600" b="1">
                <a:solidFill>
                  <a:schemeClr val="bg1"/>
                </a:solidFill>
              </a:rPr>
              <a:t>Delta PAR Review</a:t>
            </a:r>
          </a:p>
        </p:txBody>
      </p:sp>
      <p:sp>
        <p:nvSpPr>
          <p:cNvPr id="14" name="Rectangle 13">
            <a:extLst>
              <a:ext uri="{FF2B5EF4-FFF2-40B4-BE49-F238E27FC236}">
                <a16:creationId xmlns:a16="http://schemas.microsoft.com/office/drawing/2014/main" id="{65EE045A-41D7-774E-8EE2-410911635A57}"/>
              </a:ext>
            </a:extLst>
          </p:cNvPr>
          <p:cNvSpPr/>
          <p:nvPr/>
        </p:nvSpPr>
        <p:spPr>
          <a:xfrm>
            <a:off x="8991521" y="1686434"/>
            <a:ext cx="1330814" cy="338554"/>
          </a:xfrm>
          <a:prstGeom prst="rect">
            <a:avLst/>
          </a:prstGeom>
        </p:spPr>
        <p:txBody>
          <a:bodyPr wrap="none">
            <a:spAutoFit/>
          </a:bodyPr>
          <a:lstStyle/>
          <a:p>
            <a:r>
              <a:rPr lang="en-US" sz="1600" b="1">
                <a:solidFill>
                  <a:schemeClr val="bg1"/>
                </a:solidFill>
              </a:rPr>
              <a:t>Expedited</a:t>
            </a:r>
          </a:p>
        </p:txBody>
      </p:sp>
      <p:sp>
        <p:nvSpPr>
          <p:cNvPr id="15" name="Rectangle 14">
            <a:extLst>
              <a:ext uri="{FF2B5EF4-FFF2-40B4-BE49-F238E27FC236}">
                <a16:creationId xmlns:a16="http://schemas.microsoft.com/office/drawing/2014/main" id="{04F3C660-3462-5941-A924-D681C97732D5}"/>
              </a:ext>
            </a:extLst>
          </p:cNvPr>
          <p:cNvSpPr/>
          <p:nvPr/>
        </p:nvSpPr>
        <p:spPr>
          <a:xfrm>
            <a:off x="641268" y="2328875"/>
            <a:ext cx="3391764" cy="830997"/>
          </a:xfrm>
          <a:prstGeom prst="rect">
            <a:avLst/>
          </a:prstGeom>
        </p:spPr>
        <p:txBody>
          <a:bodyPr wrap="square">
            <a:spAutoFit/>
          </a:bodyPr>
          <a:lstStyle/>
          <a:p>
            <a:pPr marL="171450" indent="-171450">
              <a:buFont typeface="Arial" panose="020B0604020202020204" pitchFamily="34" charset="0"/>
              <a:buChar char="•"/>
            </a:pPr>
            <a:r>
              <a:rPr lang="en-US" sz="1200"/>
              <a:t>New project or existing application with significant architectural changes.  </a:t>
            </a:r>
          </a:p>
          <a:p>
            <a:pPr marL="171450" indent="-171450">
              <a:buFont typeface="Arial" panose="020B0604020202020204" pitchFamily="34" charset="0"/>
              <a:buChar char="•"/>
            </a:pPr>
            <a:r>
              <a:rPr lang="en-US" sz="1200"/>
              <a:t>All PAR slides to be reviewed.</a:t>
            </a:r>
          </a:p>
          <a:p>
            <a:pPr marL="171450" indent="-171450">
              <a:buFont typeface="Arial" panose="020B0604020202020204" pitchFamily="34" charset="0"/>
              <a:buChar char="•"/>
            </a:pPr>
            <a:endParaRPr lang="en-US" sz="1200"/>
          </a:p>
        </p:txBody>
      </p:sp>
      <p:sp>
        <p:nvSpPr>
          <p:cNvPr id="16" name="Rectangle 15">
            <a:extLst>
              <a:ext uri="{FF2B5EF4-FFF2-40B4-BE49-F238E27FC236}">
                <a16:creationId xmlns:a16="http://schemas.microsoft.com/office/drawing/2014/main" id="{789ABA87-20F5-DE43-A6DA-0EAB4F9F3C11}"/>
              </a:ext>
            </a:extLst>
          </p:cNvPr>
          <p:cNvSpPr/>
          <p:nvPr/>
        </p:nvSpPr>
        <p:spPr>
          <a:xfrm>
            <a:off x="4417621" y="2328875"/>
            <a:ext cx="3135085" cy="2492990"/>
          </a:xfrm>
          <a:prstGeom prst="rect">
            <a:avLst/>
          </a:prstGeom>
        </p:spPr>
        <p:txBody>
          <a:bodyPr wrap="square">
            <a:spAutoFit/>
          </a:bodyPr>
          <a:lstStyle/>
          <a:p>
            <a:pPr marL="171450" indent="-171450">
              <a:buSzPct val="100000"/>
              <a:buFont typeface="Arial" panose="020B0604020202020204" pitchFamily="34" charset="0"/>
              <a:buChar char="•"/>
            </a:pPr>
            <a:r>
              <a:rPr lang="en-US" sz="1200">
                <a:solidFill>
                  <a:srgbClr val="313131"/>
                </a:solidFill>
              </a:rPr>
              <a:t>Need to follow </a:t>
            </a:r>
            <a:r>
              <a:rPr lang="en-US" sz="1200" b="1">
                <a:solidFill>
                  <a:srgbClr val="313131"/>
                </a:solidFill>
              </a:rPr>
              <a:t>DAS PAR Approval</a:t>
            </a:r>
            <a:r>
              <a:rPr lang="en-US" sz="1200">
                <a:solidFill>
                  <a:srgbClr val="313131"/>
                </a:solidFill>
              </a:rPr>
              <a:t> workflow</a:t>
            </a:r>
          </a:p>
          <a:p>
            <a:pPr marL="171450" indent="-171450">
              <a:buSzPct val="100000"/>
              <a:buFont typeface="Arial" panose="020B0604020202020204" pitchFamily="34" charset="0"/>
              <a:buChar char="•"/>
            </a:pPr>
            <a:r>
              <a:rPr lang="en-US" sz="1200">
                <a:solidFill>
                  <a:srgbClr val="313131"/>
                </a:solidFill>
              </a:rPr>
              <a:t>Delta architectural changes will be made to an existing application.</a:t>
            </a:r>
            <a:endParaRPr lang="en-US" sz="1200">
              <a:solidFill>
                <a:srgbClr val="313131"/>
              </a:solidFill>
              <a:ea typeface="Verdana"/>
            </a:endParaRPr>
          </a:p>
          <a:p>
            <a:pPr marL="171450" indent="-171450">
              <a:buSzPct val="100000"/>
              <a:buFont typeface="Arial" panose="020B0604020202020204" pitchFamily="34" charset="0"/>
              <a:buChar char="•"/>
            </a:pPr>
            <a:r>
              <a:rPr lang="en-US" sz="1200">
                <a:solidFill>
                  <a:srgbClr val="313131"/>
                </a:solidFill>
              </a:rPr>
              <a:t>All slides to be updated as in a full PAR &amp; Detailed Architecture Document.   </a:t>
            </a:r>
          </a:p>
          <a:p>
            <a:pPr marL="171450" indent="-171450">
              <a:buSzPct val="100000"/>
              <a:buFont typeface="Arial" panose="020B0604020202020204" pitchFamily="34" charset="0"/>
              <a:buChar char="•"/>
            </a:pPr>
            <a:r>
              <a:rPr lang="en-US" sz="1200">
                <a:solidFill>
                  <a:srgbClr val="313131"/>
                </a:solidFill>
              </a:rPr>
              <a:t>The Delta PAR presentation will focus on the summary slide and diagrams to illustrate – only reference other sides if asked.</a:t>
            </a:r>
            <a:endParaRPr lang="en-US" sz="1200">
              <a:solidFill>
                <a:srgbClr val="313131"/>
              </a:solidFill>
              <a:ea typeface="Verdana"/>
            </a:endParaRPr>
          </a:p>
          <a:p>
            <a:pPr marL="171450" indent="-171450">
              <a:buSzPct val="100000"/>
              <a:buFont typeface="Arial" panose="020B0604020202020204" pitchFamily="34" charset="0"/>
              <a:buChar char="•"/>
            </a:pPr>
            <a:endParaRPr lang="en-US" sz="1200">
              <a:solidFill>
                <a:srgbClr val="313131"/>
              </a:solidFill>
            </a:endParaRPr>
          </a:p>
          <a:p>
            <a:pPr marL="171450" indent="-171450">
              <a:buFont typeface="Arial" panose="020B0604020202020204" pitchFamily="34" charset="0"/>
              <a:buChar char="•"/>
            </a:pPr>
            <a:endParaRPr lang="en-US" sz="1200"/>
          </a:p>
        </p:txBody>
      </p:sp>
      <p:sp>
        <p:nvSpPr>
          <p:cNvPr id="17" name="Rectangle 16">
            <a:extLst>
              <a:ext uri="{FF2B5EF4-FFF2-40B4-BE49-F238E27FC236}">
                <a16:creationId xmlns:a16="http://schemas.microsoft.com/office/drawing/2014/main" id="{F1F4A0A9-5046-1445-9CF9-FC9E4CC397CE}"/>
              </a:ext>
            </a:extLst>
          </p:cNvPr>
          <p:cNvSpPr/>
          <p:nvPr/>
        </p:nvSpPr>
        <p:spPr>
          <a:xfrm>
            <a:off x="8087096" y="2328875"/>
            <a:ext cx="3135085" cy="2492990"/>
          </a:xfrm>
          <a:prstGeom prst="rect">
            <a:avLst/>
          </a:prstGeom>
        </p:spPr>
        <p:txBody>
          <a:bodyPr wrap="square">
            <a:spAutoFit/>
          </a:bodyPr>
          <a:lstStyle/>
          <a:p>
            <a:pPr marL="171450" indent="-171450">
              <a:buSzPct val="100000"/>
              <a:buFont typeface="Arial" panose="020B0604020202020204" pitchFamily="34" charset="0"/>
              <a:buChar char="•"/>
            </a:pPr>
            <a:r>
              <a:rPr lang="en-US" sz="1200">
                <a:solidFill>
                  <a:srgbClr val="313131"/>
                </a:solidFill>
              </a:rPr>
              <a:t>No architectural changes will occur during this project, so this PAR is not presented during the PAR call</a:t>
            </a:r>
          </a:p>
          <a:p>
            <a:pPr marL="171450" indent="-171450">
              <a:buSzPct val="100000"/>
              <a:buFont typeface="Arial" panose="020B0604020202020204" pitchFamily="34" charset="0"/>
              <a:buChar char="•"/>
            </a:pPr>
            <a:r>
              <a:rPr lang="en-US" sz="1200">
                <a:solidFill>
                  <a:srgbClr val="313131"/>
                </a:solidFill>
              </a:rPr>
              <a:t>The Expedited PAR is instead submitted to Architecture CoP for offline review and approval.  </a:t>
            </a:r>
          </a:p>
          <a:p>
            <a:pPr marL="171450" indent="-171450">
              <a:buSzPct val="100000"/>
              <a:buFont typeface="Arial" panose="020B0604020202020204" pitchFamily="34" charset="0"/>
              <a:buChar char="•"/>
            </a:pPr>
            <a:r>
              <a:rPr lang="en-US" sz="1200"/>
              <a:t>No further PAR changes should be required except the </a:t>
            </a:r>
            <a:r>
              <a:rPr lang="en-US" sz="1200" b="1"/>
              <a:t>Cover, Business Summary, Cyber signoff and Team slides</a:t>
            </a:r>
            <a:r>
              <a:rPr lang="en-US" sz="1200"/>
              <a:t>.  Other minor items may be modified but need to be indicated to reviewers.</a:t>
            </a:r>
            <a:endParaRPr lang="en-US" sz="1200">
              <a:solidFill>
                <a:srgbClr val="313131"/>
              </a:solidFill>
            </a:endParaRPr>
          </a:p>
          <a:p>
            <a:pPr marL="171450" indent="-171450">
              <a:buFont typeface="Arial" panose="020B0604020202020204" pitchFamily="34" charset="0"/>
              <a:buChar char="•"/>
            </a:pPr>
            <a:endParaRPr lang="en-US" sz="1200"/>
          </a:p>
        </p:txBody>
      </p:sp>
      <p:sp>
        <p:nvSpPr>
          <p:cNvPr id="18" name="Rectangle 17">
            <a:extLst>
              <a:ext uri="{FF2B5EF4-FFF2-40B4-BE49-F238E27FC236}">
                <a16:creationId xmlns:a16="http://schemas.microsoft.com/office/drawing/2014/main" id="{4494CC4D-42C4-AE46-80A1-342749890E9C}"/>
              </a:ext>
            </a:extLst>
          </p:cNvPr>
          <p:cNvSpPr/>
          <p:nvPr/>
        </p:nvSpPr>
        <p:spPr>
          <a:xfrm>
            <a:off x="641268" y="1154422"/>
            <a:ext cx="6096000" cy="276999"/>
          </a:xfrm>
          <a:prstGeom prst="rect">
            <a:avLst/>
          </a:prstGeom>
        </p:spPr>
        <p:txBody>
          <a:bodyPr>
            <a:spAutoFit/>
          </a:bodyPr>
          <a:lstStyle/>
          <a:p>
            <a:pPr>
              <a:buSzPct val="100000"/>
            </a:pPr>
            <a:r>
              <a:rPr lang="en-US" sz="1200" b="1">
                <a:solidFill>
                  <a:srgbClr val="313131"/>
                </a:solidFill>
              </a:rPr>
              <a:t>There are 3 types of PAR Reviews: Full / Delta / Expedited</a:t>
            </a:r>
          </a:p>
        </p:txBody>
      </p:sp>
    </p:spTree>
    <p:extLst>
      <p:ext uri="{BB962C8B-B14F-4D97-AF65-F5344CB8AC3E}">
        <p14:creationId xmlns:p14="http://schemas.microsoft.com/office/powerpoint/2010/main" val="3923798741"/>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9900" y="402586"/>
            <a:ext cx="11252200" cy="476645"/>
          </a:xfrm>
        </p:spPr>
        <p:txBody>
          <a:bodyPr/>
          <a:lstStyle/>
          <a:p>
            <a:r>
              <a:rPr lang="en-US" b="1"/>
              <a:t>Expedited PAR Request Template – Guidance to Enterprise Architect</a:t>
            </a:r>
          </a:p>
        </p:txBody>
      </p:sp>
      <p:grpSp>
        <p:nvGrpSpPr>
          <p:cNvPr id="13" name="Group 12">
            <a:extLst>
              <a:ext uri="{FF2B5EF4-FFF2-40B4-BE49-F238E27FC236}">
                <a16:creationId xmlns:a16="http://schemas.microsoft.com/office/drawing/2014/main" id="{49A74BA2-EE3A-5744-9AE1-4B0D789A38CF}"/>
              </a:ext>
            </a:extLst>
          </p:cNvPr>
          <p:cNvGrpSpPr/>
          <p:nvPr/>
        </p:nvGrpSpPr>
        <p:grpSpPr>
          <a:xfrm>
            <a:off x="635042" y="970217"/>
            <a:ext cx="8802256" cy="5767192"/>
            <a:chOff x="635042" y="970217"/>
            <a:chExt cx="6467247" cy="5147908"/>
          </a:xfrm>
        </p:grpSpPr>
        <p:sp>
          <p:nvSpPr>
            <p:cNvPr id="9" name="Rectangle 8">
              <a:extLst>
                <a:ext uri="{FF2B5EF4-FFF2-40B4-BE49-F238E27FC236}">
                  <a16:creationId xmlns:a16="http://schemas.microsoft.com/office/drawing/2014/main" id="{52604D5F-4DC0-724B-A8D5-8919AFB8A490}"/>
                </a:ext>
              </a:extLst>
            </p:cNvPr>
            <p:cNvSpPr/>
            <p:nvPr/>
          </p:nvSpPr>
          <p:spPr bwMode="gray">
            <a:xfrm>
              <a:off x="635042" y="3170711"/>
              <a:ext cx="5801384" cy="2695699"/>
            </a:xfrm>
            <a:prstGeom prst="rect">
              <a:avLst/>
            </a:prstGeom>
            <a:solidFill>
              <a:schemeClr val="bg1">
                <a:lumMod val="95000"/>
              </a:schemeClr>
            </a:solidFill>
            <a:ln w="19050" algn="ctr">
              <a:noFill/>
              <a:miter lim="800000"/>
              <a:headEnd/>
              <a:tailEnd/>
            </a:ln>
            <a:effectLst>
              <a:outerShdw blurRad="50800" dist="38100" dir="5400000" algn="t" rotWithShape="0">
                <a:schemeClr val="bg1">
                  <a:lumMod val="50000"/>
                  <a:alpha val="40000"/>
                </a:schemeClr>
              </a:outerShdw>
            </a:effectLst>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2" name="Rectangle 11">
              <a:extLst>
                <a:ext uri="{FF2B5EF4-FFF2-40B4-BE49-F238E27FC236}">
                  <a16:creationId xmlns:a16="http://schemas.microsoft.com/office/drawing/2014/main" id="{69EA9E6D-2182-4041-B51E-DEE48013810E}"/>
                </a:ext>
              </a:extLst>
            </p:cNvPr>
            <p:cNvSpPr/>
            <p:nvPr/>
          </p:nvSpPr>
          <p:spPr bwMode="gray">
            <a:xfrm>
              <a:off x="1006289" y="4156363"/>
              <a:ext cx="5216381" cy="1710047"/>
            </a:xfrm>
            <a:prstGeom prst="rect">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8" name="Rectangle 7">
              <a:extLst>
                <a:ext uri="{FF2B5EF4-FFF2-40B4-BE49-F238E27FC236}">
                  <a16:creationId xmlns:a16="http://schemas.microsoft.com/office/drawing/2014/main" id="{A114F829-8173-B74F-AA44-5B519FBC7255}"/>
                </a:ext>
              </a:extLst>
            </p:cNvPr>
            <p:cNvSpPr/>
            <p:nvPr/>
          </p:nvSpPr>
          <p:spPr bwMode="gray">
            <a:xfrm>
              <a:off x="635042" y="2260155"/>
              <a:ext cx="5801384" cy="435543"/>
            </a:xfrm>
            <a:prstGeom prst="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3" name="Rectangle 2"/>
            <p:cNvSpPr/>
            <p:nvPr/>
          </p:nvSpPr>
          <p:spPr>
            <a:xfrm>
              <a:off x="1377536" y="1102042"/>
              <a:ext cx="5058889" cy="646331"/>
            </a:xfrm>
            <a:prstGeom prst="rect">
              <a:avLst/>
            </a:prstGeom>
          </p:spPr>
          <p:txBody>
            <a:bodyPr wrap="square">
              <a:spAutoFit/>
            </a:bodyPr>
            <a:lstStyle/>
            <a:p>
              <a:r>
                <a:rPr lang="en-US" sz="1200"/>
                <a:t>To submit the Expedited PAR Request, EA should send the PAR deck plus the Detailed Architecture Document:</a:t>
              </a:r>
            </a:p>
            <a:p>
              <a:r>
                <a:rPr lang="en-US" sz="1200"/>
                <a:t> </a:t>
              </a:r>
            </a:p>
          </p:txBody>
        </p:sp>
        <p:sp>
          <p:nvSpPr>
            <p:cNvPr id="5" name="Freeform 889">
              <a:extLst>
                <a:ext uri="{FF2B5EF4-FFF2-40B4-BE49-F238E27FC236}">
                  <a16:creationId xmlns:a16="http://schemas.microsoft.com/office/drawing/2014/main" id="{915B8F96-DF62-B947-ABE5-6D7A4807B770}"/>
                </a:ext>
              </a:extLst>
            </p:cNvPr>
            <p:cNvSpPr>
              <a:spLocks noChangeAspect="1" noEditPoints="1"/>
            </p:cNvSpPr>
            <p:nvPr/>
          </p:nvSpPr>
          <p:spPr bwMode="auto">
            <a:xfrm>
              <a:off x="635042" y="970217"/>
              <a:ext cx="0" cy="0"/>
            </a:xfrm>
            <a:custGeom>
              <a:avLst/>
              <a:gdLst>
                <a:gd name="T0" fmla="*/ 281 w 562"/>
                <a:gd name="T1" fmla="*/ 21 h 512"/>
                <a:gd name="T2" fmla="*/ 447 w 562"/>
                <a:gd name="T3" fmla="*/ 90 h 512"/>
                <a:gd name="T4" fmla="*/ 447 w 562"/>
                <a:gd name="T5" fmla="*/ 422 h 512"/>
                <a:gd name="T6" fmla="*/ 281 w 562"/>
                <a:gd name="T7" fmla="*/ 490 h 512"/>
                <a:gd name="T8" fmla="*/ 115 w 562"/>
                <a:gd name="T9" fmla="*/ 422 h 512"/>
                <a:gd name="T10" fmla="*/ 115 w 562"/>
                <a:gd name="T11" fmla="*/ 90 h 512"/>
                <a:gd name="T12" fmla="*/ 281 w 562"/>
                <a:gd name="T13" fmla="*/ 21 h 512"/>
                <a:gd name="T14" fmla="*/ 281 w 562"/>
                <a:gd name="T15" fmla="*/ 0 h 512"/>
                <a:gd name="T16" fmla="*/ 100 w 562"/>
                <a:gd name="T17" fmla="*/ 75 h 512"/>
                <a:gd name="T18" fmla="*/ 100 w 562"/>
                <a:gd name="T19" fmla="*/ 437 h 512"/>
                <a:gd name="T20" fmla="*/ 281 w 562"/>
                <a:gd name="T21" fmla="*/ 512 h 512"/>
                <a:gd name="T22" fmla="*/ 462 w 562"/>
                <a:gd name="T23" fmla="*/ 437 h 512"/>
                <a:gd name="T24" fmla="*/ 462 w 562"/>
                <a:gd name="T25" fmla="*/ 75 h 512"/>
                <a:gd name="T26" fmla="*/ 281 w 562"/>
                <a:gd name="T27" fmla="*/ 0 h 512"/>
                <a:gd name="T28" fmla="*/ 409 w 562"/>
                <a:gd name="T29" fmla="*/ 213 h 512"/>
                <a:gd name="T30" fmla="*/ 302 w 562"/>
                <a:gd name="T31" fmla="*/ 213 h 512"/>
                <a:gd name="T32" fmla="*/ 403 w 562"/>
                <a:gd name="T33" fmla="*/ 149 h 512"/>
                <a:gd name="T34" fmla="*/ 414 w 562"/>
                <a:gd name="T35" fmla="*/ 138 h 512"/>
                <a:gd name="T36" fmla="*/ 403 w 562"/>
                <a:gd name="T37" fmla="*/ 128 h 512"/>
                <a:gd name="T38" fmla="*/ 280 w 562"/>
                <a:gd name="T39" fmla="*/ 213 h 512"/>
                <a:gd name="T40" fmla="*/ 246 w 562"/>
                <a:gd name="T41" fmla="*/ 213 h 512"/>
                <a:gd name="T42" fmla="*/ 232 w 562"/>
                <a:gd name="T43" fmla="*/ 196 h 512"/>
                <a:gd name="T44" fmla="*/ 224 w 562"/>
                <a:gd name="T45" fmla="*/ 192 h 512"/>
                <a:gd name="T46" fmla="*/ 153 w 562"/>
                <a:gd name="T47" fmla="*/ 192 h 512"/>
                <a:gd name="T48" fmla="*/ 142 w 562"/>
                <a:gd name="T49" fmla="*/ 202 h 512"/>
                <a:gd name="T50" fmla="*/ 142 w 562"/>
                <a:gd name="T51" fmla="*/ 384 h 512"/>
                <a:gd name="T52" fmla="*/ 153 w 562"/>
                <a:gd name="T53" fmla="*/ 394 h 512"/>
                <a:gd name="T54" fmla="*/ 409 w 562"/>
                <a:gd name="T55" fmla="*/ 394 h 512"/>
                <a:gd name="T56" fmla="*/ 419 w 562"/>
                <a:gd name="T57" fmla="*/ 384 h 512"/>
                <a:gd name="T58" fmla="*/ 419 w 562"/>
                <a:gd name="T59" fmla="*/ 224 h 512"/>
                <a:gd name="T60" fmla="*/ 409 w 562"/>
                <a:gd name="T61" fmla="*/ 213 h 512"/>
                <a:gd name="T62" fmla="*/ 398 w 562"/>
                <a:gd name="T63" fmla="*/ 373 h 512"/>
                <a:gd name="T64" fmla="*/ 163 w 562"/>
                <a:gd name="T65" fmla="*/ 373 h 512"/>
                <a:gd name="T66" fmla="*/ 163 w 562"/>
                <a:gd name="T67" fmla="*/ 213 h 512"/>
                <a:gd name="T68" fmla="*/ 219 w 562"/>
                <a:gd name="T69" fmla="*/ 213 h 512"/>
                <a:gd name="T70" fmla="*/ 233 w 562"/>
                <a:gd name="T71" fmla="*/ 230 h 512"/>
                <a:gd name="T72" fmla="*/ 241 w 562"/>
                <a:gd name="T73" fmla="*/ 234 h 512"/>
                <a:gd name="T74" fmla="*/ 275 w 562"/>
                <a:gd name="T75" fmla="*/ 234 h 512"/>
                <a:gd name="T76" fmla="*/ 270 w 562"/>
                <a:gd name="T77" fmla="*/ 283 h 512"/>
                <a:gd name="T78" fmla="*/ 246 w 562"/>
                <a:gd name="T79" fmla="*/ 259 h 512"/>
                <a:gd name="T80" fmla="*/ 230 w 562"/>
                <a:gd name="T81" fmla="*/ 259 h 512"/>
                <a:gd name="T82" fmla="*/ 230 w 562"/>
                <a:gd name="T83" fmla="*/ 274 h 512"/>
                <a:gd name="T84" fmla="*/ 273 w 562"/>
                <a:gd name="T85" fmla="*/ 317 h 512"/>
                <a:gd name="T86" fmla="*/ 281 w 562"/>
                <a:gd name="T87" fmla="*/ 320 h 512"/>
                <a:gd name="T88" fmla="*/ 288 w 562"/>
                <a:gd name="T89" fmla="*/ 317 h 512"/>
                <a:gd name="T90" fmla="*/ 331 w 562"/>
                <a:gd name="T91" fmla="*/ 274 h 512"/>
                <a:gd name="T92" fmla="*/ 331 w 562"/>
                <a:gd name="T93" fmla="*/ 259 h 512"/>
                <a:gd name="T94" fmla="*/ 316 w 562"/>
                <a:gd name="T95" fmla="*/ 259 h 512"/>
                <a:gd name="T96" fmla="*/ 291 w 562"/>
                <a:gd name="T97" fmla="*/ 283 h 512"/>
                <a:gd name="T98" fmla="*/ 296 w 562"/>
                <a:gd name="T99" fmla="*/ 234 h 512"/>
                <a:gd name="T100" fmla="*/ 398 w 562"/>
                <a:gd name="T101" fmla="*/ 234 h 512"/>
                <a:gd name="T102" fmla="*/ 398 w 562"/>
                <a:gd name="T103"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62" h="512">
                  <a:moveTo>
                    <a:pt x="281" y="21"/>
                  </a:moveTo>
                  <a:cubicBezTo>
                    <a:pt x="343" y="21"/>
                    <a:pt x="402" y="45"/>
                    <a:pt x="447" y="90"/>
                  </a:cubicBezTo>
                  <a:cubicBezTo>
                    <a:pt x="538" y="181"/>
                    <a:pt x="538" y="330"/>
                    <a:pt x="447" y="422"/>
                  </a:cubicBezTo>
                  <a:cubicBezTo>
                    <a:pt x="402" y="466"/>
                    <a:pt x="343" y="490"/>
                    <a:pt x="281" y="490"/>
                  </a:cubicBezTo>
                  <a:cubicBezTo>
                    <a:pt x="218" y="490"/>
                    <a:pt x="159" y="466"/>
                    <a:pt x="115" y="422"/>
                  </a:cubicBezTo>
                  <a:cubicBezTo>
                    <a:pt x="23" y="330"/>
                    <a:pt x="23" y="181"/>
                    <a:pt x="115" y="90"/>
                  </a:cubicBezTo>
                  <a:cubicBezTo>
                    <a:pt x="159" y="45"/>
                    <a:pt x="218" y="21"/>
                    <a:pt x="281" y="21"/>
                  </a:cubicBezTo>
                  <a:moveTo>
                    <a:pt x="281" y="0"/>
                  </a:moveTo>
                  <a:cubicBezTo>
                    <a:pt x="215" y="0"/>
                    <a:pt x="150" y="25"/>
                    <a:pt x="100" y="75"/>
                  </a:cubicBezTo>
                  <a:cubicBezTo>
                    <a:pt x="0" y="175"/>
                    <a:pt x="0" y="337"/>
                    <a:pt x="100" y="437"/>
                  </a:cubicBezTo>
                  <a:cubicBezTo>
                    <a:pt x="150" y="487"/>
                    <a:pt x="215" y="512"/>
                    <a:pt x="281" y="512"/>
                  </a:cubicBezTo>
                  <a:cubicBezTo>
                    <a:pt x="346" y="512"/>
                    <a:pt x="412" y="487"/>
                    <a:pt x="462" y="437"/>
                  </a:cubicBezTo>
                  <a:cubicBezTo>
                    <a:pt x="562" y="337"/>
                    <a:pt x="562" y="175"/>
                    <a:pt x="462" y="75"/>
                  </a:cubicBezTo>
                  <a:cubicBezTo>
                    <a:pt x="412" y="25"/>
                    <a:pt x="346" y="0"/>
                    <a:pt x="281" y="0"/>
                  </a:cubicBezTo>
                  <a:close/>
                  <a:moveTo>
                    <a:pt x="409" y="213"/>
                  </a:moveTo>
                  <a:cubicBezTo>
                    <a:pt x="302" y="213"/>
                    <a:pt x="302" y="213"/>
                    <a:pt x="302" y="213"/>
                  </a:cubicBezTo>
                  <a:cubicBezTo>
                    <a:pt x="318" y="170"/>
                    <a:pt x="351" y="149"/>
                    <a:pt x="403" y="149"/>
                  </a:cubicBezTo>
                  <a:cubicBezTo>
                    <a:pt x="409" y="149"/>
                    <a:pt x="414" y="144"/>
                    <a:pt x="414" y="138"/>
                  </a:cubicBezTo>
                  <a:cubicBezTo>
                    <a:pt x="414" y="132"/>
                    <a:pt x="409" y="128"/>
                    <a:pt x="403" y="128"/>
                  </a:cubicBezTo>
                  <a:cubicBezTo>
                    <a:pt x="339" y="128"/>
                    <a:pt x="298" y="156"/>
                    <a:pt x="280" y="213"/>
                  </a:cubicBezTo>
                  <a:cubicBezTo>
                    <a:pt x="246" y="213"/>
                    <a:pt x="246" y="213"/>
                    <a:pt x="246" y="213"/>
                  </a:cubicBezTo>
                  <a:cubicBezTo>
                    <a:pt x="232" y="196"/>
                    <a:pt x="232" y="196"/>
                    <a:pt x="232" y="196"/>
                  </a:cubicBezTo>
                  <a:cubicBezTo>
                    <a:pt x="230" y="193"/>
                    <a:pt x="227" y="192"/>
                    <a:pt x="224" y="192"/>
                  </a:cubicBezTo>
                  <a:cubicBezTo>
                    <a:pt x="153" y="192"/>
                    <a:pt x="153" y="192"/>
                    <a:pt x="153" y="192"/>
                  </a:cubicBezTo>
                  <a:cubicBezTo>
                    <a:pt x="147" y="192"/>
                    <a:pt x="142" y="196"/>
                    <a:pt x="142" y="202"/>
                  </a:cubicBezTo>
                  <a:cubicBezTo>
                    <a:pt x="142" y="384"/>
                    <a:pt x="142" y="384"/>
                    <a:pt x="142" y="384"/>
                  </a:cubicBezTo>
                  <a:cubicBezTo>
                    <a:pt x="142" y="390"/>
                    <a:pt x="147" y="394"/>
                    <a:pt x="153" y="394"/>
                  </a:cubicBezTo>
                  <a:cubicBezTo>
                    <a:pt x="409" y="394"/>
                    <a:pt x="409" y="394"/>
                    <a:pt x="409" y="394"/>
                  </a:cubicBezTo>
                  <a:cubicBezTo>
                    <a:pt x="415" y="394"/>
                    <a:pt x="419" y="390"/>
                    <a:pt x="419" y="384"/>
                  </a:cubicBezTo>
                  <a:cubicBezTo>
                    <a:pt x="419" y="224"/>
                    <a:pt x="419" y="224"/>
                    <a:pt x="419" y="224"/>
                  </a:cubicBezTo>
                  <a:cubicBezTo>
                    <a:pt x="419" y="218"/>
                    <a:pt x="415" y="213"/>
                    <a:pt x="409" y="213"/>
                  </a:cubicBezTo>
                  <a:close/>
                  <a:moveTo>
                    <a:pt x="398" y="373"/>
                  </a:moveTo>
                  <a:cubicBezTo>
                    <a:pt x="163" y="373"/>
                    <a:pt x="163" y="373"/>
                    <a:pt x="163" y="373"/>
                  </a:cubicBezTo>
                  <a:cubicBezTo>
                    <a:pt x="163" y="213"/>
                    <a:pt x="163" y="213"/>
                    <a:pt x="163" y="213"/>
                  </a:cubicBezTo>
                  <a:cubicBezTo>
                    <a:pt x="219" y="213"/>
                    <a:pt x="219" y="213"/>
                    <a:pt x="219" y="213"/>
                  </a:cubicBezTo>
                  <a:cubicBezTo>
                    <a:pt x="233" y="230"/>
                    <a:pt x="233" y="230"/>
                    <a:pt x="233" y="230"/>
                  </a:cubicBezTo>
                  <a:cubicBezTo>
                    <a:pt x="235" y="233"/>
                    <a:pt x="238" y="234"/>
                    <a:pt x="241" y="234"/>
                  </a:cubicBezTo>
                  <a:cubicBezTo>
                    <a:pt x="275" y="234"/>
                    <a:pt x="275" y="234"/>
                    <a:pt x="275" y="234"/>
                  </a:cubicBezTo>
                  <a:cubicBezTo>
                    <a:pt x="272" y="249"/>
                    <a:pt x="270" y="266"/>
                    <a:pt x="270" y="283"/>
                  </a:cubicBezTo>
                  <a:cubicBezTo>
                    <a:pt x="246" y="259"/>
                    <a:pt x="246" y="259"/>
                    <a:pt x="246" y="259"/>
                  </a:cubicBezTo>
                  <a:cubicBezTo>
                    <a:pt x="241" y="255"/>
                    <a:pt x="235" y="255"/>
                    <a:pt x="230" y="259"/>
                  </a:cubicBezTo>
                  <a:cubicBezTo>
                    <a:pt x="226" y="263"/>
                    <a:pt x="226" y="270"/>
                    <a:pt x="230" y="274"/>
                  </a:cubicBezTo>
                  <a:cubicBezTo>
                    <a:pt x="273" y="317"/>
                    <a:pt x="273" y="317"/>
                    <a:pt x="273" y="317"/>
                  </a:cubicBezTo>
                  <a:cubicBezTo>
                    <a:pt x="275" y="319"/>
                    <a:pt x="278" y="320"/>
                    <a:pt x="281" y="320"/>
                  </a:cubicBezTo>
                  <a:cubicBezTo>
                    <a:pt x="283" y="320"/>
                    <a:pt x="286" y="319"/>
                    <a:pt x="288" y="317"/>
                  </a:cubicBezTo>
                  <a:cubicBezTo>
                    <a:pt x="331" y="274"/>
                    <a:pt x="331" y="274"/>
                    <a:pt x="331" y="274"/>
                  </a:cubicBezTo>
                  <a:cubicBezTo>
                    <a:pt x="335" y="270"/>
                    <a:pt x="335" y="263"/>
                    <a:pt x="331" y="259"/>
                  </a:cubicBezTo>
                  <a:cubicBezTo>
                    <a:pt x="327" y="255"/>
                    <a:pt x="320" y="255"/>
                    <a:pt x="316" y="259"/>
                  </a:cubicBezTo>
                  <a:cubicBezTo>
                    <a:pt x="291" y="283"/>
                    <a:pt x="291" y="283"/>
                    <a:pt x="291" y="283"/>
                  </a:cubicBezTo>
                  <a:cubicBezTo>
                    <a:pt x="292" y="265"/>
                    <a:pt x="293" y="249"/>
                    <a:pt x="296" y="234"/>
                  </a:cubicBezTo>
                  <a:cubicBezTo>
                    <a:pt x="398" y="234"/>
                    <a:pt x="398" y="234"/>
                    <a:pt x="398" y="234"/>
                  </a:cubicBezTo>
                  <a:lnTo>
                    <a:pt x="398" y="373"/>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
          <p:nvSpPr>
            <p:cNvPr id="6" name="Rectangle 5">
              <a:extLst>
                <a:ext uri="{FF2B5EF4-FFF2-40B4-BE49-F238E27FC236}">
                  <a16:creationId xmlns:a16="http://schemas.microsoft.com/office/drawing/2014/main" id="{5521045B-675D-9A4D-89A2-34A22C5051D0}"/>
                </a:ext>
              </a:extLst>
            </p:cNvPr>
            <p:cNvSpPr/>
            <p:nvPr/>
          </p:nvSpPr>
          <p:spPr>
            <a:xfrm>
              <a:off x="1006289" y="2331395"/>
              <a:ext cx="5216381" cy="276999"/>
            </a:xfrm>
            <a:prstGeom prst="rect">
              <a:avLst/>
            </a:prstGeom>
          </p:spPr>
          <p:txBody>
            <a:bodyPr wrap="square">
              <a:spAutoFit/>
            </a:bodyPr>
            <a:lstStyle/>
            <a:p>
              <a:pPr marL="285750" indent="-285750">
                <a:buFont typeface="Arial" panose="020B0604020202020204" pitchFamily="34" charset="0"/>
                <a:buChar char="•"/>
              </a:pPr>
              <a:r>
                <a:rPr lang="en-US" sz="1200"/>
                <a:t>Praveen </a:t>
              </a:r>
              <a:r>
                <a:rPr lang="en-US" sz="1200" err="1"/>
                <a:t>Pemmaraju</a:t>
              </a:r>
              <a:r>
                <a:rPr lang="en-US" sz="1200"/>
                <a:t>  </a:t>
              </a:r>
              <a:r>
                <a:rPr lang="en-US" sz="1200" u="sng" err="1">
                  <a:solidFill>
                    <a:srgbClr val="00B0F0"/>
                  </a:solidFill>
                </a:rPr>
                <a:t>ppemmaraju@deloitte.com</a:t>
              </a:r>
              <a:endParaRPr lang="en-US" sz="1200"/>
            </a:p>
          </p:txBody>
        </p:sp>
        <p:sp>
          <p:nvSpPr>
            <p:cNvPr id="7" name="Rectangle 6">
              <a:extLst>
                <a:ext uri="{FF2B5EF4-FFF2-40B4-BE49-F238E27FC236}">
                  <a16:creationId xmlns:a16="http://schemas.microsoft.com/office/drawing/2014/main" id="{E177453F-853B-5547-9B8C-461A892DF52F}"/>
                </a:ext>
              </a:extLst>
            </p:cNvPr>
            <p:cNvSpPr/>
            <p:nvPr/>
          </p:nvSpPr>
          <p:spPr>
            <a:xfrm>
              <a:off x="1006289" y="2786247"/>
              <a:ext cx="6096000" cy="276999"/>
            </a:xfrm>
            <a:prstGeom prst="rect">
              <a:avLst/>
            </a:prstGeom>
          </p:spPr>
          <p:txBody>
            <a:bodyPr>
              <a:spAutoFit/>
            </a:bodyPr>
            <a:lstStyle/>
            <a:p>
              <a:r>
                <a:rPr lang="en-US" sz="1200"/>
                <a:t>and CC:</a:t>
              </a:r>
            </a:p>
          </p:txBody>
        </p:sp>
        <p:sp>
          <p:nvSpPr>
            <p:cNvPr id="10" name="Rectangle 9">
              <a:extLst>
                <a:ext uri="{FF2B5EF4-FFF2-40B4-BE49-F238E27FC236}">
                  <a16:creationId xmlns:a16="http://schemas.microsoft.com/office/drawing/2014/main" id="{47938F06-C9C1-0741-88EB-C04F509BAB4A}"/>
                </a:ext>
              </a:extLst>
            </p:cNvPr>
            <p:cNvSpPr/>
            <p:nvPr/>
          </p:nvSpPr>
          <p:spPr>
            <a:xfrm>
              <a:off x="1301192" y="3358184"/>
              <a:ext cx="5506193" cy="646331"/>
            </a:xfrm>
            <a:prstGeom prst="rect">
              <a:avLst/>
            </a:prstGeom>
          </p:spPr>
          <p:txBody>
            <a:bodyPr wrap="square">
              <a:spAutoFit/>
            </a:bodyPr>
            <a:lstStyle/>
            <a:p>
              <a:pPr marL="171450" indent="-171450">
                <a:buFont typeface="Arial" panose="020B0604020202020204" pitchFamily="34" charset="0"/>
                <a:buChar char="•"/>
              </a:pPr>
              <a:r>
                <a:rPr lang="en-US" sz="1200"/>
                <a:t>Appropriate SA/EA</a:t>
              </a:r>
            </a:p>
            <a:p>
              <a:pPr marL="285750" indent="-285750">
                <a:buFont typeface="Arial" panose="020B0604020202020204" pitchFamily="34" charset="0"/>
                <a:buChar char="•"/>
              </a:pPr>
              <a:r>
                <a:rPr lang="en-US" sz="1200"/>
                <a:t>US ITS DAS Pre-PAR Board Group </a:t>
              </a:r>
              <a:r>
                <a:rPr lang="en-US" sz="1200">
                  <a:hlinkClick r:id="rId3"/>
                </a:rPr>
                <a:t>usitsdaspreparboardgroup@deloitte.com</a:t>
              </a:r>
              <a:endParaRPr lang="en-US" sz="1200"/>
            </a:p>
          </p:txBody>
        </p:sp>
        <p:sp>
          <p:nvSpPr>
            <p:cNvPr id="11" name="Rectangle 10">
              <a:extLst>
                <a:ext uri="{FF2B5EF4-FFF2-40B4-BE49-F238E27FC236}">
                  <a16:creationId xmlns:a16="http://schemas.microsoft.com/office/drawing/2014/main" id="{63C9751A-6EA0-214F-A1A8-AE9144EC1C0D}"/>
                </a:ext>
              </a:extLst>
            </p:cNvPr>
            <p:cNvSpPr/>
            <p:nvPr/>
          </p:nvSpPr>
          <p:spPr>
            <a:xfrm>
              <a:off x="1105249" y="4222507"/>
              <a:ext cx="5216381" cy="1895618"/>
            </a:xfrm>
            <a:prstGeom prst="rect">
              <a:avLst/>
            </a:prstGeom>
          </p:spPr>
          <p:txBody>
            <a:bodyPr wrap="square">
              <a:spAutoFit/>
            </a:bodyPr>
            <a:lstStyle/>
            <a:p>
              <a:r>
                <a:rPr lang="en-US" sz="1200" b="1"/>
                <a:t>Subject: </a:t>
              </a:r>
              <a:r>
                <a:rPr lang="en-US" sz="1200"/>
                <a:t>Expedited PAR Approval Request for &lt;project name&gt;</a:t>
              </a:r>
            </a:p>
            <a:p>
              <a:r>
                <a:rPr lang="en-US" sz="1200" b="1"/>
                <a:t>Body</a:t>
              </a:r>
              <a:r>
                <a:rPr lang="en-US" sz="1200"/>
                <a:t>:</a:t>
              </a:r>
            </a:p>
            <a:p>
              <a:pPr marL="285750" indent="-285750">
                <a:buFont typeface="Arial" panose="020B0604020202020204" pitchFamily="34" charset="0"/>
                <a:buChar char="•"/>
              </a:pPr>
              <a:r>
                <a:rPr lang="en-US" sz="1200"/>
                <a:t>Reasons for Expedited PAR</a:t>
              </a:r>
            </a:p>
            <a:p>
              <a:pPr marL="285750" indent="-285750">
                <a:buFont typeface="Arial" panose="020B0604020202020204" pitchFamily="34" charset="0"/>
                <a:buChar char="•"/>
              </a:pPr>
              <a:r>
                <a:rPr lang="en-US" sz="1200"/>
                <a:t>Last PAR approval date</a:t>
              </a:r>
            </a:p>
            <a:p>
              <a:pPr marL="285750" indent="-285750">
                <a:buFont typeface="Arial" panose="020B0604020202020204" pitchFamily="34" charset="0"/>
                <a:buChar char="•"/>
              </a:pPr>
              <a:r>
                <a:rPr lang="en-US" sz="1200"/>
                <a:t>Planned Release date</a:t>
              </a:r>
            </a:p>
            <a:p>
              <a:pPr marL="285750" indent="-285750">
                <a:buFont typeface="Arial" panose="020B0604020202020204" pitchFamily="34" charset="0"/>
                <a:buChar char="•"/>
              </a:pPr>
              <a:r>
                <a:rPr lang="en-US" sz="1200"/>
                <a:t>Number of sprints</a:t>
              </a:r>
            </a:p>
            <a:p>
              <a:pPr marL="285750" indent="-285750">
                <a:buFont typeface="Arial" panose="020B0604020202020204" pitchFamily="34" charset="0"/>
                <a:buChar char="•"/>
              </a:pPr>
              <a:r>
                <a:rPr lang="en-US" sz="1200"/>
                <a:t>Name of the Channel</a:t>
              </a:r>
            </a:p>
            <a:p>
              <a:pPr marL="285750" indent="-285750">
                <a:buFont typeface="Arial" panose="020B0604020202020204" pitchFamily="34" charset="0"/>
                <a:buChar char="•"/>
              </a:pPr>
              <a:r>
                <a:rPr lang="en-US" sz="1200"/>
                <a:t>Attach PAR and Detailed Architecture Document</a:t>
              </a:r>
            </a:p>
            <a:p>
              <a:pPr marL="285750" indent="-285750">
                <a:buFont typeface="Arial" panose="020B0604020202020204" pitchFamily="34" charset="0"/>
                <a:buChar char="•"/>
              </a:pPr>
              <a:r>
                <a:rPr lang="en-US" sz="1200"/>
                <a:t>Budget</a:t>
              </a:r>
            </a:p>
            <a:p>
              <a:pPr marL="285750" indent="-285750">
                <a:buFont typeface="Arial" panose="020B0604020202020204" pitchFamily="34" charset="0"/>
                <a:buChar char="•"/>
              </a:pPr>
              <a:endParaRPr lang="en-US" sz="1200"/>
            </a:p>
            <a:p>
              <a:endParaRPr lang="en-US" sz="1200"/>
            </a:p>
          </p:txBody>
        </p:sp>
      </p:grpSp>
      <p:sp>
        <p:nvSpPr>
          <p:cNvPr id="14" name="Rectangle 13">
            <a:extLst>
              <a:ext uri="{FF2B5EF4-FFF2-40B4-BE49-F238E27FC236}">
                <a16:creationId xmlns:a16="http://schemas.microsoft.com/office/drawing/2014/main" id="{15BEF41B-0187-4BB1-A15F-5715EB04103B}"/>
              </a:ext>
            </a:extLst>
          </p:cNvPr>
          <p:cNvSpPr/>
          <p:nvPr/>
        </p:nvSpPr>
        <p:spPr>
          <a:xfrm>
            <a:off x="1140327" y="1955388"/>
            <a:ext cx="8296970" cy="276999"/>
          </a:xfrm>
          <a:prstGeom prst="rect">
            <a:avLst/>
          </a:prstGeom>
        </p:spPr>
        <p:txBody>
          <a:bodyPr>
            <a:spAutoFit/>
          </a:bodyPr>
          <a:lstStyle/>
          <a:p>
            <a:r>
              <a:rPr lang="en-US" sz="1200"/>
              <a:t>To:</a:t>
            </a:r>
          </a:p>
        </p:txBody>
      </p:sp>
      <p:sp>
        <p:nvSpPr>
          <p:cNvPr id="15" name="Freeform 889">
            <a:extLst>
              <a:ext uri="{FF2B5EF4-FFF2-40B4-BE49-F238E27FC236}">
                <a16:creationId xmlns:a16="http://schemas.microsoft.com/office/drawing/2014/main" id="{FFA79E54-A63D-7A4C-83CF-1A087D01D319}"/>
              </a:ext>
            </a:extLst>
          </p:cNvPr>
          <p:cNvSpPr>
            <a:spLocks noChangeAspect="1" noEditPoints="1"/>
          </p:cNvSpPr>
          <p:nvPr/>
        </p:nvSpPr>
        <p:spPr bwMode="auto">
          <a:xfrm>
            <a:off x="915646" y="1024929"/>
            <a:ext cx="718745" cy="655326"/>
          </a:xfrm>
          <a:custGeom>
            <a:avLst/>
            <a:gdLst>
              <a:gd name="T0" fmla="*/ 281 w 562"/>
              <a:gd name="T1" fmla="*/ 21 h 512"/>
              <a:gd name="T2" fmla="*/ 447 w 562"/>
              <a:gd name="T3" fmla="*/ 90 h 512"/>
              <a:gd name="T4" fmla="*/ 447 w 562"/>
              <a:gd name="T5" fmla="*/ 422 h 512"/>
              <a:gd name="T6" fmla="*/ 281 w 562"/>
              <a:gd name="T7" fmla="*/ 490 h 512"/>
              <a:gd name="T8" fmla="*/ 115 w 562"/>
              <a:gd name="T9" fmla="*/ 422 h 512"/>
              <a:gd name="T10" fmla="*/ 115 w 562"/>
              <a:gd name="T11" fmla="*/ 90 h 512"/>
              <a:gd name="T12" fmla="*/ 281 w 562"/>
              <a:gd name="T13" fmla="*/ 21 h 512"/>
              <a:gd name="T14" fmla="*/ 281 w 562"/>
              <a:gd name="T15" fmla="*/ 0 h 512"/>
              <a:gd name="T16" fmla="*/ 100 w 562"/>
              <a:gd name="T17" fmla="*/ 75 h 512"/>
              <a:gd name="T18" fmla="*/ 100 w 562"/>
              <a:gd name="T19" fmla="*/ 437 h 512"/>
              <a:gd name="T20" fmla="*/ 281 w 562"/>
              <a:gd name="T21" fmla="*/ 512 h 512"/>
              <a:gd name="T22" fmla="*/ 462 w 562"/>
              <a:gd name="T23" fmla="*/ 437 h 512"/>
              <a:gd name="T24" fmla="*/ 462 w 562"/>
              <a:gd name="T25" fmla="*/ 75 h 512"/>
              <a:gd name="T26" fmla="*/ 281 w 562"/>
              <a:gd name="T27" fmla="*/ 0 h 512"/>
              <a:gd name="T28" fmla="*/ 409 w 562"/>
              <a:gd name="T29" fmla="*/ 213 h 512"/>
              <a:gd name="T30" fmla="*/ 302 w 562"/>
              <a:gd name="T31" fmla="*/ 213 h 512"/>
              <a:gd name="T32" fmla="*/ 403 w 562"/>
              <a:gd name="T33" fmla="*/ 149 h 512"/>
              <a:gd name="T34" fmla="*/ 414 w 562"/>
              <a:gd name="T35" fmla="*/ 138 h 512"/>
              <a:gd name="T36" fmla="*/ 403 w 562"/>
              <a:gd name="T37" fmla="*/ 128 h 512"/>
              <a:gd name="T38" fmla="*/ 280 w 562"/>
              <a:gd name="T39" fmla="*/ 213 h 512"/>
              <a:gd name="T40" fmla="*/ 246 w 562"/>
              <a:gd name="T41" fmla="*/ 213 h 512"/>
              <a:gd name="T42" fmla="*/ 232 w 562"/>
              <a:gd name="T43" fmla="*/ 196 h 512"/>
              <a:gd name="T44" fmla="*/ 224 w 562"/>
              <a:gd name="T45" fmla="*/ 192 h 512"/>
              <a:gd name="T46" fmla="*/ 153 w 562"/>
              <a:gd name="T47" fmla="*/ 192 h 512"/>
              <a:gd name="T48" fmla="*/ 142 w 562"/>
              <a:gd name="T49" fmla="*/ 202 h 512"/>
              <a:gd name="T50" fmla="*/ 142 w 562"/>
              <a:gd name="T51" fmla="*/ 384 h 512"/>
              <a:gd name="T52" fmla="*/ 153 w 562"/>
              <a:gd name="T53" fmla="*/ 394 h 512"/>
              <a:gd name="T54" fmla="*/ 409 w 562"/>
              <a:gd name="T55" fmla="*/ 394 h 512"/>
              <a:gd name="T56" fmla="*/ 419 w 562"/>
              <a:gd name="T57" fmla="*/ 384 h 512"/>
              <a:gd name="T58" fmla="*/ 419 w 562"/>
              <a:gd name="T59" fmla="*/ 224 h 512"/>
              <a:gd name="T60" fmla="*/ 409 w 562"/>
              <a:gd name="T61" fmla="*/ 213 h 512"/>
              <a:gd name="T62" fmla="*/ 398 w 562"/>
              <a:gd name="T63" fmla="*/ 373 h 512"/>
              <a:gd name="T64" fmla="*/ 163 w 562"/>
              <a:gd name="T65" fmla="*/ 373 h 512"/>
              <a:gd name="T66" fmla="*/ 163 w 562"/>
              <a:gd name="T67" fmla="*/ 213 h 512"/>
              <a:gd name="T68" fmla="*/ 219 w 562"/>
              <a:gd name="T69" fmla="*/ 213 h 512"/>
              <a:gd name="T70" fmla="*/ 233 w 562"/>
              <a:gd name="T71" fmla="*/ 230 h 512"/>
              <a:gd name="T72" fmla="*/ 241 w 562"/>
              <a:gd name="T73" fmla="*/ 234 h 512"/>
              <a:gd name="T74" fmla="*/ 275 w 562"/>
              <a:gd name="T75" fmla="*/ 234 h 512"/>
              <a:gd name="T76" fmla="*/ 270 w 562"/>
              <a:gd name="T77" fmla="*/ 283 h 512"/>
              <a:gd name="T78" fmla="*/ 246 w 562"/>
              <a:gd name="T79" fmla="*/ 259 h 512"/>
              <a:gd name="T80" fmla="*/ 230 w 562"/>
              <a:gd name="T81" fmla="*/ 259 h 512"/>
              <a:gd name="T82" fmla="*/ 230 w 562"/>
              <a:gd name="T83" fmla="*/ 274 h 512"/>
              <a:gd name="T84" fmla="*/ 273 w 562"/>
              <a:gd name="T85" fmla="*/ 317 h 512"/>
              <a:gd name="T86" fmla="*/ 281 w 562"/>
              <a:gd name="T87" fmla="*/ 320 h 512"/>
              <a:gd name="T88" fmla="*/ 288 w 562"/>
              <a:gd name="T89" fmla="*/ 317 h 512"/>
              <a:gd name="T90" fmla="*/ 331 w 562"/>
              <a:gd name="T91" fmla="*/ 274 h 512"/>
              <a:gd name="T92" fmla="*/ 331 w 562"/>
              <a:gd name="T93" fmla="*/ 259 h 512"/>
              <a:gd name="T94" fmla="*/ 316 w 562"/>
              <a:gd name="T95" fmla="*/ 259 h 512"/>
              <a:gd name="T96" fmla="*/ 291 w 562"/>
              <a:gd name="T97" fmla="*/ 283 h 512"/>
              <a:gd name="T98" fmla="*/ 296 w 562"/>
              <a:gd name="T99" fmla="*/ 234 h 512"/>
              <a:gd name="T100" fmla="*/ 398 w 562"/>
              <a:gd name="T101" fmla="*/ 234 h 512"/>
              <a:gd name="T102" fmla="*/ 398 w 562"/>
              <a:gd name="T103" fmla="*/ 37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62" h="512">
                <a:moveTo>
                  <a:pt x="281" y="21"/>
                </a:moveTo>
                <a:cubicBezTo>
                  <a:pt x="343" y="21"/>
                  <a:pt x="402" y="45"/>
                  <a:pt x="447" y="90"/>
                </a:cubicBezTo>
                <a:cubicBezTo>
                  <a:pt x="538" y="181"/>
                  <a:pt x="538" y="330"/>
                  <a:pt x="447" y="422"/>
                </a:cubicBezTo>
                <a:cubicBezTo>
                  <a:pt x="402" y="466"/>
                  <a:pt x="343" y="490"/>
                  <a:pt x="281" y="490"/>
                </a:cubicBezTo>
                <a:cubicBezTo>
                  <a:pt x="218" y="490"/>
                  <a:pt x="159" y="466"/>
                  <a:pt x="115" y="422"/>
                </a:cubicBezTo>
                <a:cubicBezTo>
                  <a:pt x="23" y="330"/>
                  <a:pt x="23" y="181"/>
                  <a:pt x="115" y="90"/>
                </a:cubicBezTo>
                <a:cubicBezTo>
                  <a:pt x="159" y="45"/>
                  <a:pt x="218" y="21"/>
                  <a:pt x="281" y="21"/>
                </a:cubicBezTo>
                <a:moveTo>
                  <a:pt x="281" y="0"/>
                </a:moveTo>
                <a:cubicBezTo>
                  <a:pt x="215" y="0"/>
                  <a:pt x="150" y="25"/>
                  <a:pt x="100" y="75"/>
                </a:cubicBezTo>
                <a:cubicBezTo>
                  <a:pt x="0" y="175"/>
                  <a:pt x="0" y="337"/>
                  <a:pt x="100" y="437"/>
                </a:cubicBezTo>
                <a:cubicBezTo>
                  <a:pt x="150" y="487"/>
                  <a:pt x="215" y="512"/>
                  <a:pt x="281" y="512"/>
                </a:cubicBezTo>
                <a:cubicBezTo>
                  <a:pt x="346" y="512"/>
                  <a:pt x="412" y="487"/>
                  <a:pt x="462" y="437"/>
                </a:cubicBezTo>
                <a:cubicBezTo>
                  <a:pt x="562" y="337"/>
                  <a:pt x="562" y="175"/>
                  <a:pt x="462" y="75"/>
                </a:cubicBezTo>
                <a:cubicBezTo>
                  <a:pt x="412" y="25"/>
                  <a:pt x="346" y="0"/>
                  <a:pt x="281" y="0"/>
                </a:cubicBezTo>
                <a:close/>
                <a:moveTo>
                  <a:pt x="409" y="213"/>
                </a:moveTo>
                <a:cubicBezTo>
                  <a:pt x="302" y="213"/>
                  <a:pt x="302" y="213"/>
                  <a:pt x="302" y="213"/>
                </a:cubicBezTo>
                <a:cubicBezTo>
                  <a:pt x="318" y="170"/>
                  <a:pt x="351" y="149"/>
                  <a:pt x="403" y="149"/>
                </a:cubicBezTo>
                <a:cubicBezTo>
                  <a:pt x="409" y="149"/>
                  <a:pt x="414" y="144"/>
                  <a:pt x="414" y="138"/>
                </a:cubicBezTo>
                <a:cubicBezTo>
                  <a:pt x="414" y="132"/>
                  <a:pt x="409" y="128"/>
                  <a:pt x="403" y="128"/>
                </a:cubicBezTo>
                <a:cubicBezTo>
                  <a:pt x="339" y="128"/>
                  <a:pt x="298" y="156"/>
                  <a:pt x="280" y="213"/>
                </a:cubicBezTo>
                <a:cubicBezTo>
                  <a:pt x="246" y="213"/>
                  <a:pt x="246" y="213"/>
                  <a:pt x="246" y="213"/>
                </a:cubicBezTo>
                <a:cubicBezTo>
                  <a:pt x="232" y="196"/>
                  <a:pt x="232" y="196"/>
                  <a:pt x="232" y="196"/>
                </a:cubicBezTo>
                <a:cubicBezTo>
                  <a:pt x="230" y="193"/>
                  <a:pt x="227" y="192"/>
                  <a:pt x="224" y="192"/>
                </a:cubicBezTo>
                <a:cubicBezTo>
                  <a:pt x="153" y="192"/>
                  <a:pt x="153" y="192"/>
                  <a:pt x="153" y="192"/>
                </a:cubicBezTo>
                <a:cubicBezTo>
                  <a:pt x="147" y="192"/>
                  <a:pt x="142" y="196"/>
                  <a:pt x="142" y="202"/>
                </a:cubicBezTo>
                <a:cubicBezTo>
                  <a:pt x="142" y="384"/>
                  <a:pt x="142" y="384"/>
                  <a:pt x="142" y="384"/>
                </a:cubicBezTo>
                <a:cubicBezTo>
                  <a:pt x="142" y="390"/>
                  <a:pt x="147" y="394"/>
                  <a:pt x="153" y="394"/>
                </a:cubicBezTo>
                <a:cubicBezTo>
                  <a:pt x="409" y="394"/>
                  <a:pt x="409" y="394"/>
                  <a:pt x="409" y="394"/>
                </a:cubicBezTo>
                <a:cubicBezTo>
                  <a:pt x="415" y="394"/>
                  <a:pt x="419" y="390"/>
                  <a:pt x="419" y="384"/>
                </a:cubicBezTo>
                <a:cubicBezTo>
                  <a:pt x="419" y="224"/>
                  <a:pt x="419" y="224"/>
                  <a:pt x="419" y="224"/>
                </a:cubicBezTo>
                <a:cubicBezTo>
                  <a:pt x="419" y="218"/>
                  <a:pt x="415" y="213"/>
                  <a:pt x="409" y="213"/>
                </a:cubicBezTo>
                <a:close/>
                <a:moveTo>
                  <a:pt x="398" y="373"/>
                </a:moveTo>
                <a:cubicBezTo>
                  <a:pt x="163" y="373"/>
                  <a:pt x="163" y="373"/>
                  <a:pt x="163" y="373"/>
                </a:cubicBezTo>
                <a:cubicBezTo>
                  <a:pt x="163" y="213"/>
                  <a:pt x="163" y="213"/>
                  <a:pt x="163" y="213"/>
                </a:cubicBezTo>
                <a:cubicBezTo>
                  <a:pt x="219" y="213"/>
                  <a:pt x="219" y="213"/>
                  <a:pt x="219" y="213"/>
                </a:cubicBezTo>
                <a:cubicBezTo>
                  <a:pt x="233" y="230"/>
                  <a:pt x="233" y="230"/>
                  <a:pt x="233" y="230"/>
                </a:cubicBezTo>
                <a:cubicBezTo>
                  <a:pt x="235" y="233"/>
                  <a:pt x="238" y="234"/>
                  <a:pt x="241" y="234"/>
                </a:cubicBezTo>
                <a:cubicBezTo>
                  <a:pt x="275" y="234"/>
                  <a:pt x="275" y="234"/>
                  <a:pt x="275" y="234"/>
                </a:cubicBezTo>
                <a:cubicBezTo>
                  <a:pt x="272" y="249"/>
                  <a:pt x="270" y="266"/>
                  <a:pt x="270" y="283"/>
                </a:cubicBezTo>
                <a:cubicBezTo>
                  <a:pt x="246" y="259"/>
                  <a:pt x="246" y="259"/>
                  <a:pt x="246" y="259"/>
                </a:cubicBezTo>
                <a:cubicBezTo>
                  <a:pt x="241" y="255"/>
                  <a:pt x="235" y="255"/>
                  <a:pt x="230" y="259"/>
                </a:cubicBezTo>
                <a:cubicBezTo>
                  <a:pt x="226" y="263"/>
                  <a:pt x="226" y="270"/>
                  <a:pt x="230" y="274"/>
                </a:cubicBezTo>
                <a:cubicBezTo>
                  <a:pt x="273" y="317"/>
                  <a:pt x="273" y="317"/>
                  <a:pt x="273" y="317"/>
                </a:cubicBezTo>
                <a:cubicBezTo>
                  <a:pt x="275" y="319"/>
                  <a:pt x="278" y="320"/>
                  <a:pt x="281" y="320"/>
                </a:cubicBezTo>
                <a:cubicBezTo>
                  <a:pt x="283" y="320"/>
                  <a:pt x="286" y="319"/>
                  <a:pt x="288" y="317"/>
                </a:cubicBezTo>
                <a:cubicBezTo>
                  <a:pt x="331" y="274"/>
                  <a:pt x="331" y="274"/>
                  <a:pt x="331" y="274"/>
                </a:cubicBezTo>
                <a:cubicBezTo>
                  <a:pt x="335" y="270"/>
                  <a:pt x="335" y="263"/>
                  <a:pt x="331" y="259"/>
                </a:cubicBezTo>
                <a:cubicBezTo>
                  <a:pt x="327" y="255"/>
                  <a:pt x="320" y="255"/>
                  <a:pt x="316" y="259"/>
                </a:cubicBezTo>
                <a:cubicBezTo>
                  <a:pt x="291" y="283"/>
                  <a:pt x="291" y="283"/>
                  <a:pt x="291" y="283"/>
                </a:cubicBezTo>
                <a:cubicBezTo>
                  <a:pt x="292" y="265"/>
                  <a:pt x="293" y="249"/>
                  <a:pt x="296" y="234"/>
                </a:cubicBezTo>
                <a:cubicBezTo>
                  <a:pt x="398" y="234"/>
                  <a:pt x="398" y="234"/>
                  <a:pt x="398" y="234"/>
                </a:cubicBezTo>
                <a:lnTo>
                  <a:pt x="398" y="373"/>
                </a:ln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2536273452"/>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Rectangle 185">
            <a:extLst>
              <a:ext uri="{FF2B5EF4-FFF2-40B4-BE49-F238E27FC236}">
                <a16:creationId xmlns:a16="http://schemas.microsoft.com/office/drawing/2014/main" id="{787642DD-CB93-8A42-944C-E399D9454537}"/>
              </a:ext>
            </a:extLst>
          </p:cNvPr>
          <p:cNvSpPr/>
          <p:nvPr/>
        </p:nvSpPr>
        <p:spPr bwMode="gray">
          <a:xfrm>
            <a:off x="124592" y="1734735"/>
            <a:ext cx="1863102" cy="4065944"/>
          </a:xfrm>
          <a:prstGeom prst="rect">
            <a:avLst/>
          </a:prstGeom>
          <a:solidFill>
            <a:srgbClr val="9DD4CF">
              <a:alpha val="13000"/>
            </a:srgbClr>
          </a:solidFill>
          <a:ln w="19050" algn="ctr">
            <a:noFill/>
            <a:miter lim="800000"/>
            <a:headEnd/>
            <a:tailEnd/>
          </a:ln>
          <a:effectLst>
            <a:outerShdw blurRad="50800" dist="38100" dir="5400000" algn="t" rotWithShape="0">
              <a:schemeClr val="bg1">
                <a:lumMod val="85000"/>
                <a:alpha val="40000"/>
              </a:schemeClr>
            </a:outerShdw>
          </a:effectLst>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234" name="Rectangle 233">
            <a:extLst>
              <a:ext uri="{FF2B5EF4-FFF2-40B4-BE49-F238E27FC236}">
                <a16:creationId xmlns:a16="http://schemas.microsoft.com/office/drawing/2014/main" id="{0631FC20-BBAF-EC47-B1F8-D8D3AB5B5A56}"/>
              </a:ext>
            </a:extLst>
          </p:cNvPr>
          <p:cNvSpPr/>
          <p:nvPr/>
        </p:nvSpPr>
        <p:spPr bwMode="gray">
          <a:xfrm>
            <a:off x="3758570" y="1740681"/>
            <a:ext cx="1440876" cy="4065944"/>
          </a:xfrm>
          <a:prstGeom prst="rect">
            <a:avLst/>
          </a:prstGeom>
          <a:solidFill>
            <a:srgbClr val="C4D600">
              <a:alpha val="5882"/>
            </a:srgbClr>
          </a:solidFill>
          <a:ln w="19050" algn="ctr">
            <a:noFill/>
            <a:miter lim="800000"/>
            <a:headEnd/>
            <a:tailEnd/>
          </a:ln>
          <a:effectLst>
            <a:outerShdw blurRad="50800" dist="38100" dir="5400000" algn="t" rotWithShape="0">
              <a:schemeClr val="bg1">
                <a:lumMod val="85000"/>
                <a:alpha val="40000"/>
              </a:schemeClr>
            </a:outerShdw>
          </a:effectLst>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185" name="Rectangle 184">
            <a:extLst>
              <a:ext uri="{FF2B5EF4-FFF2-40B4-BE49-F238E27FC236}">
                <a16:creationId xmlns:a16="http://schemas.microsoft.com/office/drawing/2014/main" id="{6C1CD740-A38B-4F2E-8821-86A762DDFEEB}"/>
              </a:ext>
            </a:extLst>
          </p:cNvPr>
          <p:cNvSpPr/>
          <p:nvPr/>
        </p:nvSpPr>
        <p:spPr bwMode="gray">
          <a:xfrm>
            <a:off x="113924" y="5314180"/>
            <a:ext cx="877503" cy="502463"/>
          </a:xfrm>
          <a:prstGeom prst="rect">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grpSp>
        <p:nvGrpSpPr>
          <p:cNvPr id="271" name="Group 270">
            <a:extLst>
              <a:ext uri="{FF2B5EF4-FFF2-40B4-BE49-F238E27FC236}">
                <a16:creationId xmlns:a16="http://schemas.microsoft.com/office/drawing/2014/main" id="{69981692-FC96-FC43-98FA-A63E0560685F}"/>
              </a:ext>
            </a:extLst>
          </p:cNvPr>
          <p:cNvGrpSpPr/>
          <p:nvPr/>
        </p:nvGrpSpPr>
        <p:grpSpPr>
          <a:xfrm rot="16200000">
            <a:off x="4074892" y="2074242"/>
            <a:ext cx="715531" cy="339912"/>
            <a:chOff x="6853084" y="4943749"/>
            <a:chExt cx="1209368" cy="383625"/>
          </a:xfrm>
        </p:grpSpPr>
        <p:grpSp>
          <p:nvGrpSpPr>
            <p:cNvPr id="272" name="Group 271">
              <a:extLst>
                <a:ext uri="{FF2B5EF4-FFF2-40B4-BE49-F238E27FC236}">
                  <a16:creationId xmlns:a16="http://schemas.microsoft.com/office/drawing/2014/main" id="{0AFD2504-9785-F547-88FF-B7716ED388FD}"/>
                </a:ext>
              </a:extLst>
            </p:cNvPr>
            <p:cNvGrpSpPr/>
            <p:nvPr/>
          </p:nvGrpSpPr>
          <p:grpSpPr>
            <a:xfrm>
              <a:off x="6853084" y="4943749"/>
              <a:ext cx="1209368" cy="202560"/>
              <a:chOff x="6853084" y="4943749"/>
              <a:chExt cx="1209368" cy="202560"/>
            </a:xfrm>
          </p:grpSpPr>
          <p:cxnSp>
            <p:nvCxnSpPr>
              <p:cNvPr id="274" name="Straight Connector 273">
                <a:extLst>
                  <a:ext uri="{FF2B5EF4-FFF2-40B4-BE49-F238E27FC236}">
                    <a16:creationId xmlns:a16="http://schemas.microsoft.com/office/drawing/2014/main" id="{5689D884-A804-9D49-B01C-42283B456491}"/>
                  </a:ext>
                </a:extLst>
              </p:cNvPr>
              <p:cNvCxnSpPr/>
              <p:nvPr/>
            </p:nvCxnSpPr>
            <p:spPr>
              <a:xfrm>
                <a:off x="6857946" y="4943749"/>
                <a:ext cx="0" cy="2025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5" name="Straight Connector 274">
                <a:extLst>
                  <a:ext uri="{FF2B5EF4-FFF2-40B4-BE49-F238E27FC236}">
                    <a16:creationId xmlns:a16="http://schemas.microsoft.com/office/drawing/2014/main" id="{8EBAFAC3-F16E-B74F-AB33-2E765C7F0F3D}"/>
                  </a:ext>
                </a:extLst>
              </p:cNvPr>
              <p:cNvCxnSpPr/>
              <p:nvPr/>
            </p:nvCxnSpPr>
            <p:spPr>
              <a:xfrm>
                <a:off x="6853084" y="5146309"/>
                <a:ext cx="120936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a:extLst>
                  <a:ext uri="{FF2B5EF4-FFF2-40B4-BE49-F238E27FC236}">
                    <a16:creationId xmlns:a16="http://schemas.microsoft.com/office/drawing/2014/main" id="{78D15BA0-387F-1140-B73E-594D0B804AFF}"/>
                  </a:ext>
                </a:extLst>
              </p:cNvPr>
              <p:cNvCxnSpPr/>
              <p:nvPr/>
            </p:nvCxnSpPr>
            <p:spPr>
              <a:xfrm>
                <a:off x="8060580" y="4943749"/>
                <a:ext cx="0" cy="2025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273" name="Straight Arrow Connector 272">
              <a:extLst>
                <a:ext uri="{FF2B5EF4-FFF2-40B4-BE49-F238E27FC236}">
                  <a16:creationId xmlns:a16="http://schemas.microsoft.com/office/drawing/2014/main" id="{4432EE3A-3EA6-994D-90CD-6C877A92FAE1}"/>
                </a:ext>
              </a:extLst>
            </p:cNvPr>
            <p:cNvCxnSpPr/>
            <p:nvPr/>
          </p:nvCxnSpPr>
          <p:spPr>
            <a:xfrm>
              <a:off x="7419225" y="5146309"/>
              <a:ext cx="0" cy="18106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178" name="Text Placeholder 177">
            <a:extLst>
              <a:ext uri="{FF2B5EF4-FFF2-40B4-BE49-F238E27FC236}">
                <a16:creationId xmlns:a16="http://schemas.microsoft.com/office/drawing/2014/main" id="{0D2BB169-D0FC-AD4C-B7D8-7E24CF24C6FC}"/>
              </a:ext>
            </a:extLst>
          </p:cNvPr>
          <p:cNvSpPr>
            <a:spLocks noGrp="1"/>
          </p:cNvSpPr>
          <p:nvPr>
            <p:ph type="body" sz="quarter" idx="13"/>
          </p:nvPr>
        </p:nvSpPr>
        <p:spPr>
          <a:xfrm>
            <a:off x="469900" y="736689"/>
            <a:ext cx="11252200" cy="382312"/>
          </a:xfrm>
        </p:spPr>
        <p:txBody>
          <a:bodyPr/>
          <a:lstStyle/>
          <a:p>
            <a:r>
              <a:rPr lang="en-US"/>
              <a:t>Deloitte Application Studios</a:t>
            </a:r>
            <a:br>
              <a:rPr lang="en-US"/>
            </a:br>
            <a:endParaRPr lang="en-US"/>
          </a:p>
        </p:txBody>
      </p:sp>
      <p:sp>
        <p:nvSpPr>
          <p:cNvPr id="5" name="Title 4">
            <a:extLst>
              <a:ext uri="{FF2B5EF4-FFF2-40B4-BE49-F238E27FC236}">
                <a16:creationId xmlns:a16="http://schemas.microsoft.com/office/drawing/2014/main" id="{B8700930-2E9F-9F4C-92D5-25DFBE947E24}"/>
              </a:ext>
            </a:extLst>
          </p:cNvPr>
          <p:cNvSpPr>
            <a:spLocks noGrp="1"/>
          </p:cNvSpPr>
          <p:nvPr>
            <p:ph type="title"/>
          </p:nvPr>
        </p:nvSpPr>
        <p:spPr>
          <a:xfrm>
            <a:off x="469900" y="402587"/>
            <a:ext cx="11252200" cy="334102"/>
          </a:xfrm>
        </p:spPr>
        <p:txBody>
          <a:bodyPr/>
          <a:lstStyle/>
          <a:p>
            <a:r>
              <a:rPr lang="en-US" b="1"/>
              <a:t>Proposed Architecture Review (PAR) Process Flow</a:t>
            </a:r>
          </a:p>
        </p:txBody>
      </p:sp>
      <p:grpSp>
        <p:nvGrpSpPr>
          <p:cNvPr id="175" name="Group 174">
            <a:extLst>
              <a:ext uri="{FF2B5EF4-FFF2-40B4-BE49-F238E27FC236}">
                <a16:creationId xmlns:a16="http://schemas.microsoft.com/office/drawing/2014/main" id="{F6E8E6A1-4F50-C640-BE72-FD8AB3F511FF}"/>
              </a:ext>
            </a:extLst>
          </p:cNvPr>
          <p:cNvGrpSpPr/>
          <p:nvPr/>
        </p:nvGrpSpPr>
        <p:grpSpPr>
          <a:xfrm>
            <a:off x="10073224" y="44573"/>
            <a:ext cx="1823503" cy="623960"/>
            <a:chOff x="10368494" y="697361"/>
            <a:chExt cx="1823503" cy="623960"/>
          </a:xfrm>
        </p:grpSpPr>
        <p:sp>
          <p:nvSpPr>
            <p:cNvPr id="173" name="Rectangle 172">
              <a:extLst>
                <a:ext uri="{FF2B5EF4-FFF2-40B4-BE49-F238E27FC236}">
                  <a16:creationId xmlns:a16="http://schemas.microsoft.com/office/drawing/2014/main" id="{0B9A323B-C4EA-5A49-8E0C-01DE96238D70}"/>
                </a:ext>
              </a:extLst>
            </p:cNvPr>
            <p:cNvSpPr/>
            <p:nvPr/>
          </p:nvSpPr>
          <p:spPr bwMode="gray">
            <a:xfrm>
              <a:off x="10368494" y="704500"/>
              <a:ext cx="1823503" cy="616821"/>
            </a:xfrm>
            <a:prstGeom prst="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68" name="Rectangle 167">
              <a:extLst>
                <a:ext uri="{FF2B5EF4-FFF2-40B4-BE49-F238E27FC236}">
                  <a16:creationId xmlns:a16="http://schemas.microsoft.com/office/drawing/2014/main" id="{DAFEBB4B-081A-FF4A-B5BA-E1D7AA135725}"/>
                </a:ext>
              </a:extLst>
            </p:cNvPr>
            <p:cNvSpPr/>
            <p:nvPr/>
          </p:nvSpPr>
          <p:spPr>
            <a:xfrm>
              <a:off x="10433186" y="697361"/>
              <a:ext cx="758541" cy="246221"/>
            </a:xfrm>
            <a:prstGeom prst="rect">
              <a:avLst/>
            </a:prstGeom>
          </p:spPr>
          <p:txBody>
            <a:bodyPr wrap="none">
              <a:spAutoFit/>
            </a:bodyPr>
            <a:lstStyle/>
            <a:p>
              <a:r>
                <a:rPr lang="en-US" sz="1000" b="1">
                  <a:latin typeface="+mj-lt"/>
                </a:rPr>
                <a:t>Legend:</a:t>
              </a:r>
              <a:endParaRPr lang="en-US" sz="1000" b="1">
                <a:effectLst/>
                <a:latin typeface="+mj-lt"/>
              </a:endParaRPr>
            </a:p>
          </p:txBody>
        </p:sp>
        <p:sp>
          <p:nvSpPr>
            <p:cNvPr id="169" name="Rectangle 168">
              <a:extLst>
                <a:ext uri="{FF2B5EF4-FFF2-40B4-BE49-F238E27FC236}">
                  <a16:creationId xmlns:a16="http://schemas.microsoft.com/office/drawing/2014/main" id="{97D3A52A-40C3-774C-93C2-EE623A714618}"/>
                </a:ext>
              </a:extLst>
            </p:cNvPr>
            <p:cNvSpPr/>
            <p:nvPr/>
          </p:nvSpPr>
          <p:spPr>
            <a:xfrm>
              <a:off x="10433186" y="913718"/>
              <a:ext cx="1234633" cy="400110"/>
            </a:xfrm>
            <a:prstGeom prst="rect">
              <a:avLst/>
            </a:prstGeom>
          </p:spPr>
          <p:txBody>
            <a:bodyPr wrap="none">
              <a:spAutoFit/>
            </a:bodyPr>
            <a:lstStyle/>
            <a:p>
              <a:r>
                <a:rPr lang="en-US" sz="1000">
                  <a:latin typeface="+mj-lt"/>
                </a:rPr>
                <a:t>Parallel flow:</a:t>
              </a:r>
            </a:p>
            <a:p>
              <a:r>
                <a:rPr lang="en-US" sz="1000">
                  <a:latin typeface="+mj-lt"/>
                </a:rPr>
                <a:t>Sequential flow:</a:t>
              </a:r>
            </a:p>
          </p:txBody>
        </p:sp>
        <p:cxnSp>
          <p:nvCxnSpPr>
            <p:cNvPr id="170" name="Straight Arrow Connector 169">
              <a:extLst>
                <a:ext uri="{FF2B5EF4-FFF2-40B4-BE49-F238E27FC236}">
                  <a16:creationId xmlns:a16="http://schemas.microsoft.com/office/drawing/2014/main" id="{35569DF2-6126-F142-A1F0-74719E11DDE0}"/>
                </a:ext>
              </a:extLst>
            </p:cNvPr>
            <p:cNvCxnSpPr>
              <a:cxnSpLocks/>
            </p:cNvCxnSpPr>
            <p:nvPr/>
          </p:nvCxnSpPr>
          <p:spPr>
            <a:xfrm>
              <a:off x="11621321" y="1029030"/>
              <a:ext cx="429281" cy="0"/>
            </a:xfrm>
            <a:prstGeom prst="straightConnector1">
              <a:avLst/>
            </a:prstGeom>
            <a:ln>
              <a:solidFill>
                <a:srgbClr val="ED8B00"/>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172" name="Straight Arrow Connector 171">
              <a:extLst>
                <a:ext uri="{FF2B5EF4-FFF2-40B4-BE49-F238E27FC236}">
                  <a16:creationId xmlns:a16="http://schemas.microsoft.com/office/drawing/2014/main" id="{5980E0BF-0A70-2446-9960-68581B20C8E3}"/>
                </a:ext>
              </a:extLst>
            </p:cNvPr>
            <p:cNvCxnSpPr>
              <a:cxnSpLocks/>
            </p:cNvCxnSpPr>
            <p:nvPr/>
          </p:nvCxnSpPr>
          <p:spPr>
            <a:xfrm>
              <a:off x="11621321" y="1189050"/>
              <a:ext cx="429281" cy="0"/>
            </a:xfrm>
            <a:prstGeom prst="straightConnector1">
              <a:avLst/>
            </a:prstGeom>
            <a:ln>
              <a:solidFill>
                <a:schemeClr val="tx1"/>
              </a:solidFill>
              <a:headEnd type="oval"/>
              <a:tailEnd type="triangle"/>
            </a:ln>
          </p:spPr>
          <p:style>
            <a:lnRef idx="1">
              <a:schemeClr val="accent1"/>
            </a:lnRef>
            <a:fillRef idx="0">
              <a:schemeClr val="accent1"/>
            </a:fillRef>
            <a:effectRef idx="0">
              <a:schemeClr val="accent1"/>
            </a:effectRef>
            <a:fontRef idx="minor">
              <a:schemeClr val="tx1"/>
            </a:fontRef>
          </p:style>
        </p:cxnSp>
      </p:grpSp>
      <p:sp>
        <p:nvSpPr>
          <p:cNvPr id="165" name="Freeform 164">
            <a:extLst>
              <a:ext uri="{FF2B5EF4-FFF2-40B4-BE49-F238E27FC236}">
                <a16:creationId xmlns:a16="http://schemas.microsoft.com/office/drawing/2014/main" id="{C4AE0DB2-FC77-C34B-8C8E-0414237900D4}"/>
              </a:ext>
            </a:extLst>
          </p:cNvPr>
          <p:cNvSpPr>
            <a:spLocks noChangeAspect="1" noEditPoints="1"/>
          </p:cNvSpPr>
          <p:nvPr/>
        </p:nvSpPr>
        <p:spPr bwMode="auto">
          <a:xfrm>
            <a:off x="306352" y="1787233"/>
            <a:ext cx="479179" cy="479181"/>
          </a:xfrm>
          <a:custGeom>
            <a:avLst/>
            <a:gdLst>
              <a:gd name="T0" fmla="*/ 160 w 512"/>
              <a:gd name="T1" fmla="*/ 394 h 512"/>
              <a:gd name="T2" fmla="*/ 154 w 512"/>
              <a:gd name="T3" fmla="*/ 393 h 512"/>
              <a:gd name="T4" fmla="*/ 149 w 512"/>
              <a:gd name="T5" fmla="*/ 384 h 512"/>
              <a:gd name="T6" fmla="*/ 149 w 512"/>
              <a:gd name="T7" fmla="*/ 128 h 512"/>
              <a:gd name="T8" fmla="*/ 154 w 512"/>
              <a:gd name="T9" fmla="*/ 118 h 512"/>
              <a:gd name="T10" fmla="*/ 165 w 512"/>
              <a:gd name="T11" fmla="*/ 118 h 512"/>
              <a:gd name="T12" fmla="*/ 399 w 512"/>
              <a:gd name="T13" fmla="*/ 246 h 512"/>
              <a:gd name="T14" fmla="*/ 405 w 512"/>
              <a:gd name="T15" fmla="*/ 256 h 512"/>
              <a:gd name="T16" fmla="*/ 399 w 512"/>
              <a:gd name="T17" fmla="*/ 265 h 512"/>
              <a:gd name="T18" fmla="*/ 165 w 512"/>
              <a:gd name="T19" fmla="*/ 393 h 512"/>
              <a:gd name="T20" fmla="*/ 160 w 512"/>
              <a:gd name="T21" fmla="*/ 394 h 512"/>
              <a:gd name="T22" fmla="*/ 170 w 512"/>
              <a:gd name="T23" fmla="*/ 146 h 512"/>
              <a:gd name="T24" fmla="*/ 170 w 512"/>
              <a:gd name="T25" fmla="*/ 366 h 512"/>
              <a:gd name="T26" fmla="*/ 372 w 512"/>
              <a:gd name="T27" fmla="*/ 256 h 512"/>
              <a:gd name="T28" fmla="*/ 170 w 512"/>
              <a:gd name="T29" fmla="*/ 146 h 512"/>
              <a:gd name="T30" fmla="*/ 256 w 512"/>
              <a:gd name="T31" fmla="*/ 0 h 512"/>
              <a:gd name="T32" fmla="*/ 0 w 512"/>
              <a:gd name="T33" fmla="*/ 256 h 512"/>
              <a:gd name="T34" fmla="*/ 256 w 512"/>
              <a:gd name="T35" fmla="*/ 512 h 512"/>
              <a:gd name="T36" fmla="*/ 512 w 512"/>
              <a:gd name="T37" fmla="*/ 256 h 512"/>
              <a:gd name="T38" fmla="*/ 256 w 512"/>
              <a:gd name="T3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12" h="512">
                <a:moveTo>
                  <a:pt x="160" y="394"/>
                </a:moveTo>
                <a:cubicBezTo>
                  <a:pt x="158" y="394"/>
                  <a:pt x="156" y="394"/>
                  <a:pt x="154" y="393"/>
                </a:cubicBezTo>
                <a:cubicBezTo>
                  <a:pt x="151" y="391"/>
                  <a:pt x="149" y="387"/>
                  <a:pt x="149" y="384"/>
                </a:cubicBezTo>
                <a:cubicBezTo>
                  <a:pt x="149" y="128"/>
                  <a:pt x="149" y="128"/>
                  <a:pt x="149" y="128"/>
                </a:cubicBezTo>
                <a:cubicBezTo>
                  <a:pt x="149" y="124"/>
                  <a:pt x="151" y="120"/>
                  <a:pt x="154" y="118"/>
                </a:cubicBezTo>
                <a:cubicBezTo>
                  <a:pt x="157" y="117"/>
                  <a:pt x="161" y="117"/>
                  <a:pt x="165" y="118"/>
                </a:cubicBezTo>
                <a:cubicBezTo>
                  <a:pt x="399" y="246"/>
                  <a:pt x="399" y="246"/>
                  <a:pt x="399" y="246"/>
                </a:cubicBezTo>
                <a:cubicBezTo>
                  <a:pt x="403" y="248"/>
                  <a:pt x="405" y="252"/>
                  <a:pt x="405" y="256"/>
                </a:cubicBezTo>
                <a:cubicBezTo>
                  <a:pt x="405" y="260"/>
                  <a:pt x="403" y="263"/>
                  <a:pt x="399" y="265"/>
                </a:cubicBezTo>
                <a:cubicBezTo>
                  <a:pt x="165" y="393"/>
                  <a:pt x="165" y="393"/>
                  <a:pt x="165" y="393"/>
                </a:cubicBezTo>
                <a:cubicBezTo>
                  <a:pt x="163" y="394"/>
                  <a:pt x="161" y="394"/>
                  <a:pt x="160" y="394"/>
                </a:cubicBezTo>
                <a:close/>
                <a:moveTo>
                  <a:pt x="170" y="146"/>
                </a:moveTo>
                <a:cubicBezTo>
                  <a:pt x="170" y="366"/>
                  <a:pt x="170" y="366"/>
                  <a:pt x="170" y="366"/>
                </a:cubicBezTo>
                <a:cubicBezTo>
                  <a:pt x="372" y="256"/>
                  <a:pt x="372" y="256"/>
                  <a:pt x="372" y="256"/>
                </a:cubicBezTo>
                <a:lnTo>
                  <a:pt x="170" y="146"/>
                </a:ln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endParaRPr lang="en-GB" sz="900"/>
          </a:p>
        </p:txBody>
      </p:sp>
      <p:sp>
        <p:nvSpPr>
          <p:cNvPr id="166" name="Rectangle 165">
            <a:extLst>
              <a:ext uri="{FF2B5EF4-FFF2-40B4-BE49-F238E27FC236}">
                <a16:creationId xmlns:a16="http://schemas.microsoft.com/office/drawing/2014/main" id="{7D665233-C481-4243-BEF9-C4B18636F8D7}"/>
              </a:ext>
            </a:extLst>
          </p:cNvPr>
          <p:cNvSpPr/>
          <p:nvPr/>
        </p:nvSpPr>
        <p:spPr>
          <a:xfrm>
            <a:off x="232473" y="2249606"/>
            <a:ext cx="698161" cy="276999"/>
          </a:xfrm>
          <a:prstGeom prst="rect">
            <a:avLst/>
          </a:prstGeom>
        </p:spPr>
        <p:txBody>
          <a:bodyPr wrap="square">
            <a:spAutoFit/>
          </a:bodyPr>
          <a:lstStyle/>
          <a:p>
            <a:r>
              <a:rPr lang="en-US" sz="1200" b="1">
                <a:solidFill>
                  <a:srgbClr val="43B02A"/>
                </a:solidFill>
                <a:latin typeface="+mj-lt"/>
              </a:rPr>
              <a:t>Start</a:t>
            </a:r>
            <a:endParaRPr lang="en-US" b="1">
              <a:solidFill>
                <a:srgbClr val="43B02A"/>
              </a:solidFill>
              <a:effectLst/>
              <a:latin typeface="Helvetica" pitchFamily="2" charset="0"/>
            </a:endParaRPr>
          </a:p>
        </p:txBody>
      </p:sp>
      <p:sp>
        <p:nvSpPr>
          <p:cNvPr id="195" name="Rectangle 194">
            <a:extLst>
              <a:ext uri="{FF2B5EF4-FFF2-40B4-BE49-F238E27FC236}">
                <a16:creationId xmlns:a16="http://schemas.microsoft.com/office/drawing/2014/main" id="{8F8E688A-09C6-9E4F-BBAA-B655276027B8}"/>
              </a:ext>
            </a:extLst>
          </p:cNvPr>
          <p:cNvSpPr/>
          <p:nvPr/>
        </p:nvSpPr>
        <p:spPr bwMode="gray">
          <a:xfrm>
            <a:off x="1113810" y="1239623"/>
            <a:ext cx="877503" cy="452256"/>
          </a:xfrm>
          <a:prstGeom prst="rect">
            <a:avLst/>
          </a:prstGeom>
          <a:solidFill>
            <a:srgbClr val="6FC2B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700" b="1">
              <a:solidFill>
                <a:schemeClr val="bg1"/>
              </a:solidFill>
            </a:endParaRPr>
          </a:p>
        </p:txBody>
      </p:sp>
      <p:sp>
        <p:nvSpPr>
          <p:cNvPr id="189" name="Rectangle 188">
            <a:extLst>
              <a:ext uri="{FF2B5EF4-FFF2-40B4-BE49-F238E27FC236}">
                <a16:creationId xmlns:a16="http://schemas.microsoft.com/office/drawing/2014/main" id="{74DBF903-4F03-754E-9EA7-B85CD6FE0F87}"/>
              </a:ext>
            </a:extLst>
          </p:cNvPr>
          <p:cNvSpPr/>
          <p:nvPr/>
        </p:nvSpPr>
        <p:spPr bwMode="gray">
          <a:xfrm>
            <a:off x="123613" y="4425860"/>
            <a:ext cx="877503" cy="532750"/>
          </a:xfrm>
          <a:prstGeom prst="rect">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188" name="Rectangle 187">
            <a:extLst>
              <a:ext uri="{FF2B5EF4-FFF2-40B4-BE49-F238E27FC236}">
                <a16:creationId xmlns:a16="http://schemas.microsoft.com/office/drawing/2014/main" id="{EB57FFCD-06DD-CD46-90DA-7A4974F202FF}"/>
              </a:ext>
            </a:extLst>
          </p:cNvPr>
          <p:cNvSpPr/>
          <p:nvPr/>
        </p:nvSpPr>
        <p:spPr bwMode="gray">
          <a:xfrm>
            <a:off x="123613" y="3533894"/>
            <a:ext cx="877503" cy="512164"/>
          </a:xfrm>
          <a:prstGeom prst="rect">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153" name="Rectangle 152">
            <a:extLst>
              <a:ext uri="{FF2B5EF4-FFF2-40B4-BE49-F238E27FC236}">
                <a16:creationId xmlns:a16="http://schemas.microsoft.com/office/drawing/2014/main" id="{5A186B93-D14E-D342-9339-5FBD9DE57223}"/>
              </a:ext>
            </a:extLst>
          </p:cNvPr>
          <p:cNvSpPr/>
          <p:nvPr/>
        </p:nvSpPr>
        <p:spPr bwMode="gray">
          <a:xfrm>
            <a:off x="123613" y="1239623"/>
            <a:ext cx="877503" cy="452256"/>
          </a:xfrm>
          <a:prstGeom prst="rect">
            <a:avLst/>
          </a:prstGeom>
          <a:solidFill>
            <a:srgbClr val="6FC2B4"/>
          </a:solidFill>
          <a:ln w="19050" algn="ctr">
            <a:noFill/>
            <a:miter lim="800000"/>
            <a:headEnd/>
            <a:tailEnd/>
          </a:ln>
        </p:spPr>
        <p:txBody>
          <a:bodyPr wrap="square" lIns="88900" tIns="88900" rIns="88900" bIns="88900" rtlCol="0" anchor="ctr"/>
          <a:lstStyle/>
          <a:p>
            <a:pPr algn="ctr">
              <a:lnSpc>
                <a:spcPct val="106000"/>
              </a:lnSpc>
            </a:pPr>
            <a:endParaRPr lang="en-US" sz="700" b="1">
              <a:solidFill>
                <a:schemeClr val="bg1"/>
              </a:solidFill>
            </a:endParaRPr>
          </a:p>
        </p:txBody>
      </p:sp>
      <p:sp>
        <p:nvSpPr>
          <p:cNvPr id="154" name="Rectangle 153">
            <a:extLst>
              <a:ext uri="{FF2B5EF4-FFF2-40B4-BE49-F238E27FC236}">
                <a16:creationId xmlns:a16="http://schemas.microsoft.com/office/drawing/2014/main" id="{9A4D1F98-62F6-D943-AB37-825FDAD8DBA8}"/>
              </a:ext>
            </a:extLst>
          </p:cNvPr>
          <p:cNvSpPr/>
          <p:nvPr/>
        </p:nvSpPr>
        <p:spPr>
          <a:xfrm>
            <a:off x="55419" y="1248425"/>
            <a:ext cx="1002890" cy="415498"/>
          </a:xfrm>
          <a:prstGeom prst="rect">
            <a:avLst/>
          </a:prstGeom>
        </p:spPr>
        <p:txBody>
          <a:bodyPr wrap="square">
            <a:spAutoFit/>
          </a:bodyPr>
          <a:lstStyle/>
          <a:p>
            <a:pPr algn="ctr"/>
            <a:r>
              <a:rPr lang="en-US" sz="700">
                <a:latin typeface="+mj-lt"/>
              </a:rPr>
              <a:t>Engagement Manager</a:t>
            </a:r>
          </a:p>
          <a:p>
            <a:pPr algn="ctr"/>
            <a:r>
              <a:rPr lang="en-US" sz="700">
                <a:latin typeface="+mj-lt"/>
              </a:rPr>
              <a:t>(or) TDM</a:t>
            </a:r>
            <a:endParaRPr lang="en-US" sz="700">
              <a:effectLst/>
              <a:latin typeface="Helvetica" pitchFamily="2" charset="0"/>
            </a:endParaRPr>
          </a:p>
        </p:txBody>
      </p:sp>
      <p:sp>
        <p:nvSpPr>
          <p:cNvPr id="162" name="Rectangle 161">
            <a:extLst>
              <a:ext uri="{FF2B5EF4-FFF2-40B4-BE49-F238E27FC236}">
                <a16:creationId xmlns:a16="http://schemas.microsoft.com/office/drawing/2014/main" id="{B857D4D1-3B21-2F4D-86B6-D31F21538B63}"/>
              </a:ext>
            </a:extLst>
          </p:cNvPr>
          <p:cNvSpPr/>
          <p:nvPr/>
        </p:nvSpPr>
        <p:spPr>
          <a:xfrm>
            <a:off x="1162642" y="1277520"/>
            <a:ext cx="779837" cy="415498"/>
          </a:xfrm>
          <a:prstGeom prst="rect">
            <a:avLst/>
          </a:prstGeom>
        </p:spPr>
        <p:txBody>
          <a:bodyPr wrap="square">
            <a:spAutoFit/>
          </a:bodyPr>
          <a:lstStyle/>
          <a:p>
            <a:pPr algn="ctr"/>
            <a:r>
              <a:rPr lang="en-US" sz="700">
                <a:latin typeface="+mj-lt"/>
              </a:rPr>
              <a:t>Business</a:t>
            </a:r>
          </a:p>
          <a:p>
            <a:pPr algn="ctr"/>
            <a:r>
              <a:rPr lang="en-US" sz="700">
                <a:latin typeface="+mj-lt"/>
              </a:rPr>
              <a:t>Solutions Analyst</a:t>
            </a:r>
          </a:p>
        </p:txBody>
      </p:sp>
      <p:sp>
        <p:nvSpPr>
          <p:cNvPr id="179" name="Rectangle 178">
            <a:extLst>
              <a:ext uri="{FF2B5EF4-FFF2-40B4-BE49-F238E27FC236}">
                <a16:creationId xmlns:a16="http://schemas.microsoft.com/office/drawing/2014/main" id="{30EFC267-232E-C74F-8EA3-D8A196735D5D}"/>
              </a:ext>
            </a:extLst>
          </p:cNvPr>
          <p:cNvSpPr/>
          <p:nvPr/>
        </p:nvSpPr>
        <p:spPr>
          <a:xfrm>
            <a:off x="116057" y="2650298"/>
            <a:ext cx="880243" cy="553998"/>
          </a:xfrm>
          <a:prstGeom prst="rect">
            <a:avLst/>
          </a:prstGeom>
          <a:solidFill>
            <a:schemeClr val="accent6">
              <a:lumMod val="20000"/>
              <a:lumOff val="80000"/>
            </a:schemeClr>
          </a:solidFill>
        </p:spPr>
        <p:txBody>
          <a:bodyPr wrap="square">
            <a:spAutoFit/>
          </a:bodyPr>
          <a:lstStyle/>
          <a:p>
            <a:r>
              <a:rPr lang="en-US" sz="600">
                <a:latin typeface="+mj-lt"/>
              </a:rPr>
              <a:t>Onboard Project &amp; Register in CMDB if it is new project</a:t>
            </a:r>
          </a:p>
          <a:p>
            <a:r>
              <a:rPr lang="en-US" sz="600">
                <a:latin typeface="+mj-lt"/>
              </a:rPr>
              <a:t>(PARSlide#1)</a:t>
            </a:r>
            <a:endParaRPr lang="en-US" sz="600">
              <a:effectLst/>
              <a:latin typeface="+mj-lt"/>
            </a:endParaRPr>
          </a:p>
        </p:txBody>
      </p:sp>
      <p:sp>
        <p:nvSpPr>
          <p:cNvPr id="180" name="Rectangle 179">
            <a:extLst>
              <a:ext uri="{FF2B5EF4-FFF2-40B4-BE49-F238E27FC236}">
                <a16:creationId xmlns:a16="http://schemas.microsoft.com/office/drawing/2014/main" id="{11772064-467E-0C4A-97D0-75D6875B53E5}"/>
              </a:ext>
            </a:extLst>
          </p:cNvPr>
          <p:cNvSpPr/>
          <p:nvPr/>
        </p:nvSpPr>
        <p:spPr>
          <a:xfrm>
            <a:off x="153061" y="3575632"/>
            <a:ext cx="848054" cy="461665"/>
          </a:xfrm>
          <a:prstGeom prst="rect">
            <a:avLst/>
          </a:prstGeom>
          <a:solidFill>
            <a:schemeClr val="accent6">
              <a:lumMod val="20000"/>
              <a:lumOff val="80000"/>
            </a:schemeClr>
          </a:solidFill>
        </p:spPr>
        <p:txBody>
          <a:bodyPr wrap="square">
            <a:spAutoFit/>
          </a:bodyPr>
          <a:lstStyle/>
          <a:p>
            <a:r>
              <a:rPr lang="en-US" sz="600">
                <a:latin typeface="+mj-lt"/>
              </a:rPr>
              <a:t>Create Project Charter, SOW </a:t>
            </a:r>
          </a:p>
          <a:p>
            <a:r>
              <a:rPr lang="en-US" sz="600">
                <a:latin typeface="+mj-lt"/>
              </a:rPr>
              <a:t>&amp; AIA</a:t>
            </a:r>
          </a:p>
          <a:p>
            <a:r>
              <a:rPr lang="en-US" sz="600">
                <a:latin typeface="+mj-lt"/>
              </a:rPr>
              <a:t>(PARSlide#4)</a:t>
            </a:r>
          </a:p>
        </p:txBody>
      </p:sp>
      <p:sp>
        <p:nvSpPr>
          <p:cNvPr id="181" name="Rectangle 180">
            <a:extLst>
              <a:ext uri="{FF2B5EF4-FFF2-40B4-BE49-F238E27FC236}">
                <a16:creationId xmlns:a16="http://schemas.microsoft.com/office/drawing/2014/main" id="{27613DAD-8163-934E-A6D4-CAA17790C8E5}"/>
              </a:ext>
            </a:extLst>
          </p:cNvPr>
          <p:cNvSpPr/>
          <p:nvPr/>
        </p:nvSpPr>
        <p:spPr>
          <a:xfrm>
            <a:off x="105200" y="4448963"/>
            <a:ext cx="796553" cy="461665"/>
          </a:xfrm>
          <a:prstGeom prst="rect">
            <a:avLst/>
          </a:prstGeom>
        </p:spPr>
        <p:txBody>
          <a:bodyPr wrap="square">
            <a:spAutoFit/>
          </a:bodyPr>
          <a:lstStyle/>
          <a:p>
            <a:r>
              <a:rPr lang="en-US" sz="600">
                <a:latin typeface="+mj-lt"/>
              </a:rPr>
              <a:t>Create</a:t>
            </a:r>
            <a:r>
              <a:rPr lang="fr" sz="600">
                <a:latin typeface="+mj-lt"/>
              </a:rPr>
              <a:t> Cyber Assessment</a:t>
            </a:r>
          </a:p>
          <a:p>
            <a:r>
              <a:rPr lang="fr" sz="600">
                <a:latin typeface="+mj-lt"/>
              </a:rPr>
              <a:t>Questionnaire</a:t>
            </a:r>
          </a:p>
          <a:p>
            <a:r>
              <a:rPr lang="fr" sz="600">
                <a:latin typeface="+mj-lt"/>
              </a:rPr>
              <a:t>(PARSlide#17)</a:t>
            </a:r>
          </a:p>
        </p:txBody>
      </p:sp>
      <p:cxnSp>
        <p:nvCxnSpPr>
          <p:cNvPr id="183" name="Straight Arrow Connector 182">
            <a:extLst>
              <a:ext uri="{FF2B5EF4-FFF2-40B4-BE49-F238E27FC236}">
                <a16:creationId xmlns:a16="http://schemas.microsoft.com/office/drawing/2014/main" id="{F6A6748E-9DB2-7940-8004-7B8C95696E83}"/>
              </a:ext>
            </a:extLst>
          </p:cNvPr>
          <p:cNvCxnSpPr>
            <a:cxnSpLocks/>
          </p:cNvCxnSpPr>
          <p:nvPr/>
        </p:nvCxnSpPr>
        <p:spPr>
          <a:xfrm>
            <a:off x="522938" y="3226726"/>
            <a:ext cx="0" cy="27027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7" name="Straight Arrow Connector 186">
            <a:extLst>
              <a:ext uri="{FF2B5EF4-FFF2-40B4-BE49-F238E27FC236}">
                <a16:creationId xmlns:a16="http://schemas.microsoft.com/office/drawing/2014/main" id="{ADCF0B5A-B50B-8144-95F4-443F46EE2F0A}"/>
              </a:ext>
            </a:extLst>
          </p:cNvPr>
          <p:cNvCxnSpPr>
            <a:cxnSpLocks/>
          </p:cNvCxnSpPr>
          <p:nvPr/>
        </p:nvCxnSpPr>
        <p:spPr>
          <a:xfrm>
            <a:off x="522938" y="4071660"/>
            <a:ext cx="0" cy="27027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2" name="Straight Arrow Connector 191">
            <a:extLst>
              <a:ext uri="{FF2B5EF4-FFF2-40B4-BE49-F238E27FC236}">
                <a16:creationId xmlns:a16="http://schemas.microsoft.com/office/drawing/2014/main" id="{03064A4C-7481-A149-8C38-E79B2A3FF8D0}"/>
              </a:ext>
            </a:extLst>
          </p:cNvPr>
          <p:cNvCxnSpPr>
            <a:cxnSpLocks/>
          </p:cNvCxnSpPr>
          <p:nvPr/>
        </p:nvCxnSpPr>
        <p:spPr>
          <a:xfrm>
            <a:off x="531816" y="4970889"/>
            <a:ext cx="0" cy="27027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3" name="Rectangle 192">
            <a:extLst>
              <a:ext uri="{FF2B5EF4-FFF2-40B4-BE49-F238E27FC236}">
                <a16:creationId xmlns:a16="http://schemas.microsoft.com/office/drawing/2014/main" id="{B2EE207E-44A6-5B42-B517-9D7AF3113D47}"/>
              </a:ext>
            </a:extLst>
          </p:cNvPr>
          <p:cNvSpPr/>
          <p:nvPr/>
        </p:nvSpPr>
        <p:spPr bwMode="gray">
          <a:xfrm>
            <a:off x="1122688" y="1712990"/>
            <a:ext cx="877503" cy="579086"/>
          </a:xfrm>
          <a:prstGeom prst="rect">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194" name="Rectangle 193">
            <a:extLst>
              <a:ext uri="{FF2B5EF4-FFF2-40B4-BE49-F238E27FC236}">
                <a16:creationId xmlns:a16="http://schemas.microsoft.com/office/drawing/2014/main" id="{67B72053-1A56-D141-B38E-5BE8B34B8666}"/>
              </a:ext>
            </a:extLst>
          </p:cNvPr>
          <p:cNvSpPr/>
          <p:nvPr/>
        </p:nvSpPr>
        <p:spPr>
          <a:xfrm>
            <a:off x="1156224" y="1788757"/>
            <a:ext cx="843966" cy="369332"/>
          </a:xfrm>
          <a:prstGeom prst="rect">
            <a:avLst/>
          </a:prstGeom>
        </p:spPr>
        <p:txBody>
          <a:bodyPr wrap="square">
            <a:spAutoFit/>
          </a:bodyPr>
          <a:lstStyle/>
          <a:p>
            <a:r>
              <a:rPr lang="en-US" sz="600">
                <a:latin typeface="+mj-lt"/>
              </a:rPr>
              <a:t>Data Flow &amp; Data Dictionary</a:t>
            </a:r>
          </a:p>
          <a:p>
            <a:r>
              <a:rPr lang="en-US" sz="600">
                <a:latin typeface="+mj-lt"/>
              </a:rPr>
              <a:t>(PARSlide#8)</a:t>
            </a:r>
          </a:p>
        </p:txBody>
      </p:sp>
      <p:sp>
        <p:nvSpPr>
          <p:cNvPr id="197" name="Rectangle 196">
            <a:extLst>
              <a:ext uri="{FF2B5EF4-FFF2-40B4-BE49-F238E27FC236}">
                <a16:creationId xmlns:a16="http://schemas.microsoft.com/office/drawing/2014/main" id="{37346DAC-F681-F243-9B81-54D4F47E87D8}"/>
              </a:ext>
            </a:extLst>
          </p:cNvPr>
          <p:cNvSpPr/>
          <p:nvPr/>
        </p:nvSpPr>
        <p:spPr bwMode="gray">
          <a:xfrm>
            <a:off x="1107676" y="2653234"/>
            <a:ext cx="877503" cy="537548"/>
          </a:xfrm>
          <a:prstGeom prst="rect">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198" name="Rectangle 197">
            <a:extLst>
              <a:ext uri="{FF2B5EF4-FFF2-40B4-BE49-F238E27FC236}">
                <a16:creationId xmlns:a16="http://schemas.microsoft.com/office/drawing/2014/main" id="{67060AC6-C3BB-BA46-A998-F1FC62096A17}"/>
              </a:ext>
            </a:extLst>
          </p:cNvPr>
          <p:cNvSpPr/>
          <p:nvPr/>
        </p:nvSpPr>
        <p:spPr bwMode="gray">
          <a:xfrm>
            <a:off x="1120383" y="3518731"/>
            <a:ext cx="877503" cy="537548"/>
          </a:xfrm>
          <a:prstGeom prst="rect">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199" name="Rectangle 198">
            <a:extLst>
              <a:ext uri="{FF2B5EF4-FFF2-40B4-BE49-F238E27FC236}">
                <a16:creationId xmlns:a16="http://schemas.microsoft.com/office/drawing/2014/main" id="{7C9CF2FE-CFCC-4F44-AD57-9264261C6E96}"/>
              </a:ext>
            </a:extLst>
          </p:cNvPr>
          <p:cNvSpPr/>
          <p:nvPr/>
        </p:nvSpPr>
        <p:spPr bwMode="gray">
          <a:xfrm>
            <a:off x="1120383" y="4425964"/>
            <a:ext cx="877503" cy="537548"/>
          </a:xfrm>
          <a:prstGeom prst="rect">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200" name="Rectangle 199">
            <a:extLst>
              <a:ext uri="{FF2B5EF4-FFF2-40B4-BE49-F238E27FC236}">
                <a16:creationId xmlns:a16="http://schemas.microsoft.com/office/drawing/2014/main" id="{1763F8E3-389B-5140-B6F2-8A234A38B78A}"/>
              </a:ext>
            </a:extLst>
          </p:cNvPr>
          <p:cNvSpPr/>
          <p:nvPr/>
        </p:nvSpPr>
        <p:spPr bwMode="gray">
          <a:xfrm>
            <a:off x="1117109" y="5288064"/>
            <a:ext cx="877503" cy="537548"/>
          </a:xfrm>
          <a:prstGeom prst="rect">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201" name="Rectangle 200">
            <a:extLst>
              <a:ext uri="{FF2B5EF4-FFF2-40B4-BE49-F238E27FC236}">
                <a16:creationId xmlns:a16="http://schemas.microsoft.com/office/drawing/2014/main" id="{3D8762E2-CADC-EC48-88E5-6CF419B2C263}"/>
              </a:ext>
            </a:extLst>
          </p:cNvPr>
          <p:cNvSpPr/>
          <p:nvPr/>
        </p:nvSpPr>
        <p:spPr>
          <a:xfrm>
            <a:off x="1122688" y="2678585"/>
            <a:ext cx="901387" cy="276999"/>
          </a:xfrm>
          <a:prstGeom prst="rect">
            <a:avLst/>
          </a:prstGeom>
        </p:spPr>
        <p:txBody>
          <a:bodyPr wrap="square">
            <a:spAutoFit/>
          </a:bodyPr>
          <a:lstStyle/>
          <a:p>
            <a:r>
              <a:rPr lang="en-US" sz="600">
                <a:latin typeface="+mj-lt"/>
              </a:rPr>
              <a:t>User Story &amp; Estimation</a:t>
            </a:r>
          </a:p>
        </p:txBody>
      </p:sp>
      <p:sp>
        <p:nvSpPr>
          <p:cNvPr id="202" name="Rectangle 201">
            <a:extLst>
              <a:ext uri="{FF2B5EF4-FFF2-40B4-BE49-F238E27FC236}">
                <a16:creationId xmlns:a16="http://schemas.microsoft.com/office/drawing/2014/main" id="{BEFB6673-1C95-184F-9E14-34AC3CDD168E}"/>
              </a:ext>
            </a:extLst>
          </p:cNvPr>
          <p:cNvSpPr/>
          <p:nvPr/>
        </p:nvSpPr>
        <p:spPr>
          <a:xfrm>
            <a:off x="1150619" y="3552960"/>
            <a:ext cx="768112" cy="301992"/>
          </a:xfrm>
          <a:prstGeom prst="rect">
            <a:avLst/>
          </a:prstGeom>
        </p:spPr>
        <p:txBody>
          <a:bodyPr wrap="square">
            <a:spAutoFit/>
          </a:bodyPr>
          <a:lstStyle/>
          <a:p>
            <a:r>
              <a:rPr lang="en-US" sz="600">
                <a:latin typeface="+mj-lt"/>
              </a:rPr>
              <a:t>Scope Modeling</a:t>
            </a:r>
          </a:p>
          <a:p>
            <a:r>
              <a:rPr lang="en-US" sz="600">
                <a:latin typeface="+mj-lt"/>
              </a:rPr>
              <a:t>(PARSlide#4)</a:t>
            </a:r>
          </a:p>
        </p:txBody>
      </p:sp>
      <p:sp>
        <p:nvSpPr>
          <p:cNvPr id="203" name="Rectangle 202">
            <a:extLst>
              <a:ext uri="{FF2B5EF4-FFF2-40B4-BE49-F238E27FC236}">
                <a16:creationId xmlns:a16="http://schemas.microsoft.com/office/drawing/2014/main" id="{AC54ED9D-7C73-3945-9349-A9AD2C9CAC70}"/>
              </a:ext>
            </a:extLst>
          </p:cNvPr>
          <p:cNvSpPr/>
          <p:nvPr/>
        </p:nvSpPr>
        <p:spPr>
          <a:xfrm>
            <a:off x="1165327" y="4460193"/>
            <a:ext cx="832559" cy="402656"/>
          </a:xfrm>
          <a:prstGeom prst="rect">
            <a:avLst/>
          </a:prstGeom>
        </p:spPr>
        <p:txBody>
          <a:bodyPr wrap="square">
            <a:spAutoFit/>
          </a:bodyPr>
          <a:lstStyle/>
          <a:p>
            <a:r>
              <a:rPr lang="en-US" sz="600">
                <a:latin typeface="+mj-lt"/>
              </a:rPr>
              <a:t>Requirements</a:t>
            </a:r>
          </a:p>
          <a:p>
            <a:r>
              <a:rPr lang="en-US" sz="600">
                <a:latin typeface="+mj-lt"/>
              </a:rPr>
              <a:t>Elicitation</a:t>
            </a:r>
          </a:p>
          <a:p>
            <a:r>
              <a:rPr lang="en-US" sz="600">
                <a:latin typeface="+mj-lt"/>
              </a:rPr>
              <a:t>(PARSlide#4)</a:t>
            </a:r>
          </a:p>
        </p:txBody>
      </p:sp>
      <p:sp>
        <p:nvSpPr>
          <p:cNvPr id="204" name="Rectangle 203">
            <a:extLst>
              <a:ext uri="{FF2B5EF4-FFF2-40B4-BE49-F238E27FC236}">
                <a16:creationId xmlns:a16="http://schemas.microsoft.com/office/drawing/2014/main" id="{34CD3134-E7A6-8542-8625-804F3D48AF2D}"/>
              </a:ext>
            </a:extLst>
          </p:cNvPr>
          <p:cNvSpPr/>
          <p:nvPr/>
        </p:nvSpPr>
        <p:spPr>
          <a:xfrm>
            <a:off x="1162642" y="5322293"/>
            <a:ext cx="826366" cy="461665"/>
          </a:xfrm>
          <a:prstGeom prst="rect">
            <a:avLst/>
          </a:prstGeom>
          <a:solidFill>
            <a:schemeClr val="accent6">
              <a:lumMod val="20000"/>
              <a:lumOff val="80000"/>
            </a:schemeClr>
          </a:solidFill>
        </p:spPr>
        <p:txBody>
          <a:bodyPr wrap="square">
            <a:spAutoFit/>
          </a:bodyPr>
          <a:lstStyle/>
          <a:p>
            <a:r>
              <a:rPr lang="en-US" sz="600">
                <a:latin typeface="+mj-lt"/>
              </a:rPr>
              <a:t>Stakeholder need</a:t>
            </a:r>
          </a:p>
          <a:p>
            <a:r>
              <a:rPr lang="en-US" sz="600">
                <a:latin typeface="+mj-lt"/>
              </a:rPr>
              <a:t>Analysis</a:t>
            </a:r>
          </a:p>
          <a:p>
            <a:r>
              <a:rPr lang="en-US" sz="600">
                <a:latin typeface="+mj-lt"/>
              </a:rPr>
              <a:t>(PARSlide#4,5)</a:t>
            </a:r>
          </a:p>
        </p:txBody>
      </p:sp>
      <p:cxnSp>
        <p:nvCxnSpPr>
          <p:cNvPr id="205" name="Straight Arrow Connector 204">
            <a:extLst>
              <a:ext uri="{FF2B5EF4-FFF2-40B4-BE49-F238E27FC236}">
                <a16:creationId xmlns:a16="http://schemas.microsoft.com/office/drawing/2014/main" id="{E2204FA3-18A1-B34F-8E65-72CE429F6ADE}"/>
              </a:ext>
            </a:extLst>
          </p:cNvPr>
          <p:cNvCxnSpPr>
            <a:cxnSpLocks/>
          </p:cNvCxnSpPr>
          <p:nvPr/>
        </p:nvCxnSpPr>
        <p:spPr>
          <a:xfrm flipV="1">
            <a:off x="1536137" y="4991119"/>
            <a:ext cx="0" cy="2715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6" name="Straight Arrow Connector 205">
            <a:extLst>
              <a:ext uri="{FF2B5EF4-FFF2-40B4-BE49-F238E27FC236}">
                <a16:creationId xmlns:a16="http://schemas.microsoft.com/office/drawing/2014/main" id="{66E38862-CF63-5A43-876A-A813485D321A}"/>
              </a:ext>
            </a:extLst>
          </p:cNvPr>
          <p:cNvCxnSpPr>
            <a:cxnSpLocks/>
          </p:cNvCxnSpPr>
          <p:nvPr/>
        </p:nvCxnSpPr>
        <p:spPr>
          <a:xfrm flipV="1">
            <a:off x="1536137" y="4116575"/>
            <a:ext cx="0" cy="2715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7" name="Straight Arrow Connector 206">
            <a:extLst>
              <a:ext uri="{FF2B5EF4-FFF2-40B4-BE49-F238E27FC236}">
                <a16:creationId xmlns:a16="http://schemas.microsoft.com/office/drawing/2014/main" id="{26DAF2CE-7000-9444-8623-F8AC69E97939}"/>
              </a:ext>
            </a:extLst>
          </p:cNvPr>
          <p:cNvCxnSpPr>
            <a:cxnSpLocks/>
          </p:cNvCxnSpPr>
          <p:nvPr/>
        </p:nvCxnSpPr>
        <p:spPr>
          <a:xfrm flipV="1">
            <a:off x="1536137" y="3202747"/>
            <a:ext cx="0" cy="2715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8" name="Straight Arrow Connector 207">
            <a:extLst>
              <a:ext uri="{FF2B5EF4-FFF2-40B4-BE49-F238E27FC236}">
                <a16:creationId xmlns:a16="http://schemas.microsoft.com/office/drawing/2014/main" id="{2ED74815-CD9D-4A4E-96A9-09BB94DD652D}"/>
              </a:ext>
            </a:extLst>
          </p:cNvPr>
          <p:cNvCxnSpPr>
            <a:cxnSpLocks/>
          </p:cNvCxnSpPr>
          <p:nvPr/>
        </p:nvCxnSpPr>
        <p:spPr>
          <a:xfrm flipV="1">
            <a:off x="1536137" y="2330457"/>
            <a:ext cx="0" cy="2715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9" name="Rectangle 208">
            <a:extLst>
              <a:ext uri="{FF2B5EF4-FFF2-40B4-BE49-F238E27FC236}">
                <a16:creationId xmlns:a16="http://schemas.microsoft.com/office/drawing/2014/main" id="{9A3E0C83-2DC6-C342-BE2B-25A6E6AC5786}"/>
              </a:ext>
            </a:extLst>
          </p:cNvPr>
          <p:cNvSpPr/>
          <p:nvPr/>
        </p:nvSpPr>
        <p:spPr bwMode="gray">
          <a:xfrm>
            <a:off x="2026950" y="1239623"/>
            <a:ext cx="832044" cy="452256"/>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700" b="1">
              <a:solidFill>
                <a:schemeClr val="bg1"/>
              </a:solidFill>
            </a:endParaRPr>
          </a:p>
        </p:txBody>
      </p:sp>
      <p:sp>
        <p:nvSpPr>
          <p:cNvPr id="210" name="Rectangle 209">
            <a:extLst>
              <a:ext uri="{FF2B5EF4-FFF2-40B4-BE49-F238E27FC236}">
                <a16:creationId xmlns:a16="http://schemas.microsoft.com/office/drawing/2014/main" id="{C11F605F-1CE6-5D48-AE34-5B2D7E9DE89A}"/>
              </a:ext>
            </a:extLst>
          </p:cNvPr>
          <p:cNvSpPr/>
          <p:nvPr/>
        </p:nvSpPr>
        <p:spPr>
          <a:xfrm>
            <a:off x="2060485" y="1253479"/>
            <a:ext cx="798509" cy="415498"/>
          </a:xfrm>
          <a:prstGeom prst="rect">
            <a:avLst/>
          </a:prstGeom>
        </p:spPr>
        <p:txBody>
          <a:bodyPr wrap="square">
            <a:spAutoFit/>
          </a:bodyPr>
          <a:lstStyle/>
          <a:p>
            <a:pPr algn="ctr"/>
            <a:r>
              <a:rPr lang="en-US" sz="700">
                <a:solidFill>
                  <a:schemeClr val="bg1"/>
                </a:solidFill>
                <a:latin typeface="+mj-lt"/>
              </a:rPr>
              <a:t>Performance</a:t>
            </a:r>
          </a:p>
          <a:p>
            <a:pPr algn="ctr"/>
            <a:r>
              <a:rPr lang="en-US" sz="700">
                <a:solidFill>
                  <a:schemeClr val="bg1"/>
                </a:solidFill>
                <a:latin typeface="+mj-lt"/>
              </a:rPr>
              <a:t>Engineering Team</a:t>
            </a:r>
          </a:p>
        </p:txBody>
      </p:sp>
      <p:sp>
        <p:nvSpPr>
          <p:cNvPr id="211" name="Rectangle 210">
            <a:extLst>
              <a:ext uri="{FF2B5EF4-FFF2-40B4-BE49-F238E27FC236}">
                <a16:creationId xmlns:a16="http://schemas.microsoft.com/office/drawing/2014/main" id="{FFB0D1B6-6A2B-8543-BADB-640260F84FCC}"/>
              </a:ext>
            </a:extLst>
          </p:cNvPr>
          <p:cNvSpPr/>
          <p:nvPr/>
        </p:nvSpPr>
        <p:spPr bwMode="gray">
          <a:xfrm>
            <a:off x="2076399" y="4421832"/>
            <a:ext cx="777471" cy="537548"/>
          </a:xfrm>
          <a:prstGeom prst="rect">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212" name="Rectangle 211">
            <a:extLst>
              <a:ext uri="{FF2B5EF4-FFF2-40B4-BE49-F238E27FC236}">
                <a16:creationId xmlns:a16="http://schemas.microsoft.com/office/drawing/2014/main" id="{C3DD0061-91C5-4142-9DE7-5610BE488250}"/>
              </a:ext>
            </a:extLst>
          </p:cNvPr>
          <p:cNvSpPr/>
          <p:nvPr/>
        </p:nvSpPr>
        <p:spPr bwMode="gray">
          <a:xfrm>
            <a:off x="2060485" y="5286193"/>
            <a:ext cx="777471" cy="530450"/>
          </a:xfrm>
          <a:prstGeom prst="rect">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213" name="Rectangle 212">
            <a:extLst>
              <a:ext uri="{FF2B5EF4-FFF2-40B4-BE49-F238E27FC236}">
                <a16:creationId xmlns:a16="http://schemas.microsoft.com/office/drawing/2014/main" id="{6D82C52E-2BE8-1349-B14F-09B9C642110C}"/>
              </a:ext>
            </a:extLst>
          </p:cNvPr>
          <p:cNvSpPr/>
          <p:nvPr/>
        </p:nvSpPr>
        <p:spPr>
          <a:xfrm>
            <a:off x="2121344" y="4421832"/>
            <a:ext cx="737650" cy="301992"/>
          </a:xfrm>
          <a:prstGeom prst="rect">
            <a:avLst/>
          </a:prstGeom>
        </p:spPr>
        <p:txBody>
          <a:bodyPr wrap="square">
            <a:spAutoFit/>
          </a:bodyPr>
          <a:lstStyle/>
          <a:p>
            <a:r>
              <a:rPr lang="en-US" sz="600">
                <a:latin typeface="+mj-lt"/>
              </a:rPr>
              <a:t>Create Performance</a:t>
            </a:r>
          </a:p>
          <a:p>
            <a:r>
              <a:rPr lang="en-US" sz="600">
                <a:latin typeface="+mj-lt"/>
              </a:rPr>
              <a:t>Test Plan</a:t>
            </a:r>
          </a:p>
        </p:txBody>
      </p:sp>
      <p:sp>
        <p:nvSpPr>
          <p:cNvPr id="214" name="Rectangle 213">
            <a:extLst>
              <a:ext uri="{FF2B5EF4-FFF2-40B4-BE49-F238E27FC236}">
                <a16:creationId xmlns:a16="http://schemas.microsoft.com/office/drawing/2014/main" id="{E4EE1D30-ADB1-3248-AECA-BB0A72376486}"/>
              </a:ext>
            </a:extLst>
          </p:cNvPr>
          <p:cNvSpPr/>
          <p:nvPr/>
        </p:nvSpPr>
        <p:spPr>
          <a:xfrm>
            <a:off x="2012921" y="5303306"/>
            <a:ext cx="976893" cy="461665"/>
          </a:xfrm>
          <a:prstGeom prst="rect">
            <a:avLst/>
          </a:prstGeom>
        </p:spPr>
        <p:txBody>
          <a:bodyPr wrap="square">
            <a:spAutoFit/>
          </a:bodyPr>
          <a:lstStyle/>
          <a:p>
            <a:r>
              <a:rPr lang="en-US" sz="600">
                <a:latin typeface="+mj-lt"/>
              </a:rPr>
              <a:t>Gather Software Quality</a:t>
            </a:r>
          </a:p>
          <a:p>
            <a:r>
              <a:rPr lang="en-US" sz="600">
                <a:latin typeface="+mj-lt"/>
              </a:rPr>
              <a:t>Requirements</a:t>
            </a:r>
          </a:p>
          <a:p>
            <a:r>
              <a:rPr lang="en-US" sz="600">
                <a:latin typeface="+mj-lt"/>
              </a:rPr>
              <a:t>(PARSlide#16)</a:t>
            </a:r>
          </a:p>
        </p:txBody>
      </p:sp>
      <p:cxnSp>
        <p:nvCxnSpPr>
          <p:cNvPr id="215" name="Straight Arrow Connector 214">
            <a:extLst>
              <a:ext uri="{FF2B5EF4-FFF2-40B4-BE49-F238E27FC236}">
                <a16:creationId xmlns:a16="http://schemas.microsoft.com/office/drawing/2014/main" id="{36CA3743-9D3C-EF47-9E37-B036D81C52C6}"/>
              </a:ext>
            </a:extLst>
          </p:cNvPr>
          <p:cNvCxnSpPr>
            <a:cxnSpLocks/>
          </p:cNvCxnSpPr>
          <p:nvPr/>
        </p:nvCxnSpPr>
        <p:spPr>
          <a:xfrm flipV="1">
            <a:off x="2424008" y="4970889"/>
            <a:ext cx="0" cy="28477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6" name="Rectangle 215">
            <a:extLst>
              <a:ext uri="{FF2B5EF4-FFF2-40B4-BE49-F238E27FC236}">
                <a16:creationId xmlns:a16="http://schemas.microsoft.com/office/drawing/2014/main" id="{5C541423-5D35-1F43-B702-E42AACEAD35C}"/>
              </a:ext>
            </a:extLst>
          </p:cNvPr>
          <p:cNvSpPr/>
          <p:nvPr/>
        </p:nvSpPr>
        <p:spPr bwMode="gray">
          <a:xfrm>
            <a:off x="2892529" y="1239623"/>
            <a:ext cx="832044" cy="452256"/>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700" b="1">
              <a:solidFill>
                <a:schemeClr val="bg1"/>
              </a:solidFill>
            </a:endParaRPr>
          </a:p>
        </p:txBody>
      </p:sp>
      <p:sp>
        <p:nvSpPr>
          <p:cNvPr id="217" name="Rectangle 216">
            <a:extLst>
              <a:ext uri="{FF2B5EF4-FFF2-40B4-BE49-F238E27FC236}">
                <a16:creationId xmlns:a16="http://schemas.microsoft.com/office/drawing/2014/main" id="{A53D5AE1-6C45-3A41-AE70-58FBE6CBC36A}"/>
              </a:ext>
            </a:extLst>
          </p:cNvPr>
          <p:cNvSpPr/>
          <p:nvPr/>
        </p:nvSpPr>
        <p:spPr>
          <a:xfrm>
            <a:off x="2906503" y="1227266"/>
            <a:ext cx="838694" cy="523220"/>
          </a:xfrm>
          <a:prstGeom prst="rect">
            <a:avLst/>
          </a:prstGeom>
        </p:spPr>
        <p:txBody>
          <a:bodyPr wrap="square">
            <a:spAutoFit/>
          </a:bodyPr>
          <a:lstStyle/>
          <a:p>
            <a:pPr algn="ctr"/>
            <a:r>
              <a:rPr lang="en-US" sz="700">
                <a:solidFill>
                  <a:schemeClr val="bg1"/>
                </a:solidFill>
                <a:latin typeface="+mj-lt"/>
              </a:rPr>
              <a:t>Infrastructure (or)</a:t>
            </a:r>
          </a:p>
          <a:p>
            <a:pPr algn="ctr"/>
            <a:r>
              <a:rPr lang="en-US" sz="700">
                <a:solidFill>
                  <a:schemeClr val="bg1"/>
                </a:solidFill>
                <a:latin typeface="+mj-lt"/>
              </a:rPr>
              <a:t>Cloud Architect</a:t>
            </a:r>
          </a:p>
        </p:txBody>
      </p:sp>
      <p:sp>
        <p:nvSpPr>
          <p:cNvPr id="226" name="Rectangle 225">
            <a:extLst>
              <a:ext uri="{FF2B5EF4-FFF2-40B4-BE49-F238E27FC236}">
                <a16:creationId xmlns:a16="http://schemas.microsoft.com/office/drawing/2014/main" id="{5C6B38F2-A18A-B140-93C8-994D8AC0BDFB}"/>
              </a:ext>
            </a:extLst>
          </p:cNvPr>
          <p:cNvSpPr/>
          <p:nvPr/>
        </p:nvSpPr>
        <p:spPr bwMode="gray">
          <a:xfrm>
            <a:off x="2895777" y="5286193"/>
            <a:ext cx="777471" cy="530450"/>
          </a:xfrm>
          <a:prstGeom prst="rect">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228" name="Rectangle 227">
            <a:extLst>
              <a:ext uri="{FF2B5EF4-FFF2-40B4-BE49-F238E27FC236}">
                <a16:creationId xmlns:a16="http://schemas.microsoft.com/office/drawing/2014/main" id="{751D7ACD-268B-AE42-9123-B73EB5CF7C7F}"/>
              </a:ext>
            </a:extLst>
          </p:cNvPr>
          <p:cNvSpPr/>
          <p:nvPr/>
        </p:nvSpPr>
        <p:spPr>
          <a:xfrm>
            <a:off x="2848215" y="5303306"/>
            <a:ext cx="825034" cy="461665"/>
          </a:xfrm>
          <a:prstGeom prst="rect">
            <a:avLst/>
          </a:prstGeom>
        </p:spPr>
        <p:txBody>
          <a:bodyPr wrap="square">
            <a:spAutoFit/>
          </a:bodyPr>
          <a:lstStyle/>
          <a:p>
            <a:r>
              <a:rPr lang="en-US" sz="600"/>
              <a:t>Infrastructure View</a:t>
            </a:r>
          </a:p>
          <a:p>
            <a:r>
              <a:rPr lang="en-US" sz="600"/>
              <a:t>(PARSlide#11 &amp; #12)</a:t>
            </a:r>
          </a:p>
        </p:txBody>
      </p:sp>
      <p:sp>
        <p:nvSpPr>
          <p:cNvPr id="232" name="Rectangle 231">
            <a:extLst>
              <a:ext uri="{FF2B5EF4-FFF2-40B4-BE49-F238E27FC236}">
                <a16:creationId xmlns:a16="http://schemas.microsoft.com/office/drawing/2014/main" id="{D1F77446-67C0-FA48-9F33-24BB45BB891A}"/>
              </a:ext>
            </a:extLst>
          </p:cNvPr>
          <p:cNvSpPr/>
          <p:nvPr/>
        </p:nvSpPr>
        <p:spPr bwMode="gray">
          <a:xfrm>
            <a:off x="3758107" y="1239623"/>
            <a:ext cx="1443215" cy="452256"/>
          </a:xfrm>
          <a:prstGeom prst="rect">
            <a:avLst/>
          </a:prstGeom>
          <a:solidFill>
            <a:srgbClr val="C4D6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700" b="1">
              <a:solidFill>
                <a:schemeClr val="bg1"/>
              </a:solidFill>
            </a:endParaRPr>
          </a:p>
        </p:txBody>
      </p:sp>
      <p:sp>
        <p:nvSpPr>
          <p:cNvPr id="233" name="Rectangle 232">
            <a:extLst>
              <a:ext uri="{FF2B5EF4-FFF2-40B4-BE49-F238E27FC236}">
                <a16:creationId xmlns:a16="http://schemas.microsoft.com/office/drawing/2014/main" id="{DE00DB35-5C11-6F4B-9BAD-467BF1FD5D92}"/>
              </a:ext>
            </a:extLst>
          </p:cNvPr>
          <p:cNvSpPr/>
          <p:nvPr/>
        </p:nvSpPr>
        <p:spPr>
          <a:xfrm>
            <a:off x="3858713" y="1338262"/>
            <a:ext cx="1211090" cy="200055"/>
          </a:xfrm>
          <a:prstGeom prst="rect">
            <a:avLst/>
          </a:prstGeom>
        </p:spPr>
        <p:txBody>
          <a:bodyPr wrap="square">
            <a:spAutoFit/>
          </a:bodyPr>
          <a:lstStyle/>
          <a:p>
            <a:pPr algn="ctr"/>
            <a:r>
              <a:rPr lang="en-US" sz="700">
                <a:latin typeface="+mj-lt"/>
              </a:rPr>
              <a:t>Application Architect</a:t>
            </a:r>
          </a:p>
        </p:txBody>
      </p:sp>
      <p:sp>
        <p:nvSpPr>
          <p:cNvPr id="235" name="Rectangle 234">
            <a:extLst>
              <a:ext uri="{FF2B5EF4-FFF2-40B4-BE49-F238E27FC236}">
                <a16:creationId xmlns:a16="http://schemas.microsoft.com/office/drawing/2014/main" id="{148C0AAB-77F5-124F-BC1B-05F777F85BA8}"/>
              </a:ext>
            </a:extLst>
          </p:cNvPr>
          <p:cNvSpPr/>
          <p:nvPr/>
        </p:nvSpPr>
        <p:spPr bwMode="gray">
          <a:xfrm>
            <a:off x="5282367" y="1237756"/>
            <a:ext cx="832044" cy="452256"/>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700" b="1">
              <a:solidFill>
                <a:schemeClr val="bg1"/>
              </a:solidFill>
            </a:endParaRPr>
          </a:p>
        </p:txBody>
      </p:sp>
      <p:sp>
        <p:nvSpPr>
          <p:cNvPr id="236" name="Rectangle 235">
            <a:extLst>
              <a:ext uri="{FF2B5EF4-FFF2-40B4-BE49-F238E27FC236}">
                <a16:creationId xmlns:a16="http://schemas.microsoft.com/office/drawing/2014/main" id="{6B78DC73-7789-6B4F-93B3-92DD5E11ACC6}"/>
              </a:ext>
            </a:extLst>
          </p:cNvPr>
          <p:cNvSpPr/>
          <p:nvPr/>
        </p:nvSpPr>
        <p:spPr>
          <a:xfrm>
            <a:off x="5241845" y="1297763"/>
            <a:ext cx="877503" cy="335547"/>
          </a:xfrm>
          <a:prstGeom prst="rect">
            <a:avLst/>
          </a:prstGeom>
        </p:spPr>
        <p:txBody>
          <a:bodyPr wrap="square">
            <a:spAutoFit/>
          </a:bodyPr>
          <a:lstStyle/>
          <a:p>
            <a:pPr algn="ctr"/>
            <a:r>
              <a:rPr lang="en-US" sz="700">
                <a:solidFill>
                  <a:schemeClr val="bg1"/>
                </a:solidFill>
              </a:rPr>
              <a:t>BCP/DR</a:t>
            </a:r>
          </a:p>
          <a:p>
            <a:pPr algn="ctr"/>
            <a:r>
              <a:rPr lang="en-US" sz="700">
                <a:solidFill>
                  <a:schemeClr val="bg1"/>
                </a:solidFill>
              </a:rPr>
              <a:t>Team</a:t>
            </a:r>
            <a:endParaRPr lang="en-US" sz="700">
              <a:solidFill>
                <a:schemeClr val="bg1"/>
              </a:solidFill>
              <a:latin typeface="+mj-lt"/>
            </a:endParaRPr>
          </a:p>
        </p:txBody>
      </p:sp>
      <p:grpSp>
        <p:nvGrpSpPr>
          <p:cNvPr id="57" name="Group 56">
            <a:extLst>
              <a:ext uri="{FF2B5EF4-FFF2-40B4-BE49-F238E27FC236}">
                <a16:creationId xmlns:a16="http://schemas.microsoft.com/office/drawing/2014/main" id="{2F22FCB1-1B3C-A04B-ACAD-60BCFE3F75F3}"/>
              </a:ext>
            </a:extLst>
          </p:cNvPr>
          <p:cNvGrpSpPr/>
          <p:nvPr/>
        </p:nvGrpSpPr>
        <p:grpSpPr>
          <a:xfrm>
            <a:off x="552675" y="5601908"/>
            <a:ext cx="3743587" cy="644113"/>
            <a:chOff x="619996" y="5361157"/>
            <a:chExt cx="5933731" cy="590806"/>
          </a:xfrm>
        </p:grpSpPr>
        <p:grpSp>
          <p:nvGrpSpPr>
            <p:cNvPr id="237" name="Group 236">
              <a:extLst>
                <a:ext uri="{FF2B5EF4-FFF2-40B4-BE49-F238E27FC236}">
                  <a16:creationId xmlns:a16="http://schemas.microsoft.com/office/drawing/2014/main" id="{B81A38E1-5F66-7841-8EDC-7F799D3CFAA6}"/>
                </a:ext>
              </a:extLst>
            </p:cNvPr>
            <p:cNvGrpSpPr/>
            <p:nvPr/>
          </p:nvGrpSpPr>
          <p:grpSpPr>
            <a:xfrm rot="16200000" flipH="1">
              <a:off x="3291459" y="2689695"/>
              <a:ext cx="590806" cy="5933730"/>
              <a:chOff x="10050773" y="1578107"/>
              <a:chExt cx="590806" cy="4001694"/>
            </a:xfrm>
          </p:grpSpPr>
          <p:cxnSp>
            <p:nvCxnSpPr>
              <p:cNvPr id="238" name="Straight Arrow Connector 237">
                <a:extLst>
                  <a:ext uri="{FF2B5EF4-FFF2-40B4-BE49-F238E27FC236}">
                    <a16:creationId xmlns:a16="http://schemas.microsoft.com/office/drawing/2014/main" id="{650E227D-5F22-B949-A275-98F231A15D9A}"/>
                  </a:ext>
                </a:extLst>
              </p:cNvPr>
              <p:cNvCxnSpPr>
                <a:cxnSpLocks/>
              </p:cNvCxnSpPr>
              <p:nvPr/>
            </p:nvCxnSpPr>
            <p:spPr>
              <a:xfrm rot="16200000" flipH="1" flipV="1">
                <a:off x="8640269" y="3578490"/>
                <a:ext cx="4001694" cy="927"/>
              </a:xfrm>
              <a:prstGeom prst="straightConnector1">
                <a:avLst/>
              </a:prstGeom>
              <a:ln>
                <a:solidFill>
                  <a:srgbClr val="ED8B0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9" name="Straight Arrow Connector 238">
                <a:extLst>
                  <a:ext uri="{FF2B5EF4-FFF2-40B4-BE49-F238E27FC236}">
                    <a16:creationId xmlns:a16="http://schemas.microsoft.com/office/drawing/2014/main" id="{47FB7673-4B33-5D42-BC6D-02B350A9CF52}"/>
                  </a:ext>
                </a:extLst>
              </p:cNvPr>
              <p:cNvCxnSpPr>
                <a:cxnSpLocks/>
              </p:cNvCxnSpPr>
              <p:nvPr/>
            </p:nvCxnSpPr>
            <p:spPr>
              <a:xfrm flipH="1">
                <a:off x="10273792" y="4405158"/>
                <a:ext cx="366857" cy="0"/>
              </a:xfrm>
              <a:prstGeom prst="straightConnector1">
                <a:avLst/>
              </a:prstGeom>
              <a:ln>
                <a:solidFill>
                  <a:srgbClr val="ED8B00"/>
                </a:solidFill>
                <a:tailEnd type="triangle"/>
              </a:ln>
            </p:spPr>
            <p:style>
              <a:lnRef idx="1">
                <a:schemeClr val="accent1"/>
              </a:lnRef>
              <a:fillRef idx="0">
                <a:schemeClr val="accent1"/>
              </a:fillRef>
              <a:effectRef idx="0">
                <a:schemeClr val="accent1"/>
              </a:effectRef>
              <a:fontRef idx="minor">
                <a:schemeClr val="tx1"/>
              </a:fontRef>
            </p:style>
          </p:cxnSp>
          <p:cxnSp>
            <p:nvCxnSpPr>
              <p:cNvPr id="240" name="Straight Arrow Connector 239">
                <a:extLst>
                  <a:ext uri="{FF2B5EF4-FFF2-40B4-BE49-F238E27FC236}">
                    <a16:creationId xmlns:a16="http://schemas.microsoft.com/office/drawing/2014/main" id="{0B99886A-0D2A-C548-B13E-067F331268D0}"/>
                  </a:ext>
                </a:extLst>
              </p:cNvPr>
              <p:cNvCxnSpPr>
                <a:cxnSpLocks/>
              </p:cNvCxnSpPr>
              <p:nvPr/>
            </p:nvCxnSpPr>
            <p:spPr>
              <a:xfrm flipH="1">
                <a:off x="10273792" y="3578463"/>
                <a:ext cx="366857" cy="0"/>
              </a:xfrm>
              <a:prstGeom prst="straightConnector1">
                <a:avLst/>
              </a:prstGeom>
              <a:ln>
                <a:solidFill>
                  <a:srgbClr val="ED8B00"/>
                </a:solidFill>
                <a:tailEnd type="triangle"/>
              </a:ln>
            </p:spPr>
            <p:style>
              <a:lnRef idx="1">
                <a:schemeClr val="accent1"/>
              </a:lnRef>
              <a:fillRef idx="0">
                <a:schemeClr val="accent1"/>
              </a:fillRef>
              <a:effectRef idx="0">
                <a:schemeClr val="accent1"/>
              </a:effectRef>
              <a:fontRef idx="minor">
                <a:schemeClr val="tx1"/>
              </a:fontRef>
            </p:style>
          </p:cxnSp>
          <p:cxnSp>
            <p:nvCxnSpPr>
              <p:cNvPr id="241" name="Straight Arrow Connector 240">
                <a:extLst>
                  <a:ext uri="{FF2B5EF4-FFF2-40B4-BE49-F238E27FC236}">
                    <a16:creationId xmlns:a16="http://schemas.microsoft.com/office/drawing/2014/main" id="{AECBE33E-A8BB-DC44-ADA5-85B5AD2C6B62}"/>
                  </a:ext>
                </a:extLst>
              </p:cNvPr>
              <p:cNvCxnSpPr>
                <a:cxnSpLocks/>
              </p:cNvCxnSpPr>
              <p:nvPr/>
            </p:nvCxnSpPr>
            <p:spPr>
              <a:xfrm flipH="1">
                <a:off x="10273792" y="2597855"/>
                <a:ext cx="366857" cy="0"/>
              </a:xfrm>
              <a:prstGeom prst="straightConnector1">
                <a:avLst/>
              </a:prstGeom>
              <a:ln>
                <a:solidFill>
                  <a:srgbClr val="ED8B00"/>
                </a:solidFill>
                <a:tailEnd type="triangle"/>
              </a:ln>
            </p:spPr>
            <p:style>
              <a:lnRef idx="1">
                <a:schemeClr val="accent1"/>
              </a:lnRef>
              <a:fillRef idx="0">
                <a:schemeClr val="accent1"/>
              </a:fillRef>
              <a:effectRef idx="0">
                <a:schemeClr val="accent1"/>
              </a:effectRef>
              <a:fontRef idx="minor">
                <a:schemeClr val="tx1"/>
              </a:fontRef>
            </p:style>
          </p:cxnSp>
          <p:cxnSp>
            <p:nvCxnSpPr>
              <p:cNvPr id="307" name="Straight Arrow Connector 306">
                <a:extLst>
                  <a:ext uri="{FF2B5EF4-FFF2-40B4-BE49-F238E27FC236}">
                    <a16:creationId xmlns:a16="http://schemas.microsoft.com/office/drawing/2014/main" id="{C89CCFF8-AD3D-8940-807B-E8B8F990711B}"/>
                  </a:ext>
                </a:extLst>
              </p:cNvPr>
              <p:cNvCxnSpPr>
                <a:cxnSpLocks/>
              </p:cNvCxnSpPr>
              <p:nvPr/>
            </p:nvCxnSpPr>
            <p:spPr>
              <a:xfrm rot="16200000" flipH="1" flipV="1">
                <a:off x="10345713" y="5284859"/>
                <a:ext cx="0" cy="589880"/>
              </a:xfrm>
              <a:prstGeom prst="straightConnector1">
                <a:avLst/>
              </a:prstGeom>
              <a:ln>
                <a:solidFill>
                  <a:srgbClr val="ED8B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35" name="Straight Connector 34">
              <a:extLst>
                <a:ext uri="{FF2B5EF4-FFF2-40B4-BE49-F238E27FC236}">
                  <a16:creationId xmlns:a16="http://schemas.microsoft.com/office/drawing/2014/main" id="{EC4CB430-A7E7-3C41-B1AA-BA08083BBFA5}"/>
                </a:ext>
              </a:extLst>
            </p:cNvPr>
            <p:cNvCxnSpPr>
              <a:cxnSpLocks/>
              <a:endCxn id="185" idx="2"/>
            </p:cNvCxnSpPr>
            <p:nvPr/>
          </p:nvCxnSpPr>
          <p:spPr>
            <a:xfrm flipV="1">
              <a:off x="619996" y="5558124"/>
              <a:ext cx="0" cy="392906"/>
            </a:xfrm>
            <a:prstGeom prst="line">
              <a:avLst/>
            </a:prstGeom>
            <a:ln>
              <a:solidFill>
                <a:srgbClr val="ED8B00"/>
              </a:solidFill>
            </a:ln>
          </p:spPr>
          <p:style>
            <a:lnRef idx="1">
              <a:schemeClr val="accent1"/>
            </a:lnRef>
            <a:fillRef idx="0">
              <a:schemeClr val="accent1"/>
            </a:fillRef>
            <a:effectRef idx="0">
              <a:schemeClr val="accent1"/>
            </a:effectRef>
            <a:fontRef idx="minor">
              <a:schemeClr val="tx1"/>
            </a:fontRef>
          </p:style>
        </p:cxnSp>
      </p:grpSp>
      <p:sp>
        <p:nvSpPr>
          <p:cNvPr id="242" name="Rectangle 241">
            <a:extLst>
              <a:ext uri="{FF2B5EF4-FFF2-40B4-BE49-F238E27FC236}">
                <a16:creationId xmlns:a16="http://schemas.microsoft.com/office/drawing/2014/main" id="{2070945C-FEEA-E343-AC31-B2644D8BA775}"/>
              </a:ext>
            </a:extLst>
          </p:cNvPr>
          <p:cNvSpPr/>
          <p:nvPr/>
        </p:nvSpPr>
        <p:spPr bwMode="gray">
          <a:xfrm>
            <a:off x="4603550" y="1787312"/>
            <a:ext cx="601972" cy="1028702"/>
          </a:xfrm>
          <a:prstGeom prst="rect">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243" name="Rectangle 242">
            <a:extLst>
              <a:ext uri="{FF2B5EF4-FFF2-40B4-BE49-F238E27FC236}">
                <a16:creationId xmlns:a16="http://schemas.microsoft.com/office/drawing/2014/main" id="{C15116AA-3FB7-6249-9932-946A7332A05D}"/>
              </a:ext>
            </a:extLst>
          </p:cNvPr>
          <p:cNvSpPr/>
          <p:nvPr/>
        </p:nvSpPr>
        <p:spPr>
          <a:xfrm>
            <a:off x="4537554" y="1809912"/>
            <a:ext cx="691461" cy="923330"/>
          </a:xfrm>
          <a:prstGeom prst="rect">
            <a:avLst/>
          </a:prstGeom>
        </p:spPr>
        <p:txBody>
          <a:bodyPr wrap="square">
            <a:spAutoFit/>
          </a:bodyPr>
          <a:lstStyle/>
          <a:p>
            <a:r>
              <a:rPr lang="en-US" sz="600"/>
              <a:t>Upload PAR, DAD, (NTI &amp; TAE)</a:t>
            </a:r>
          </a:p>
          <a:p>
            <a:r>
              <a:rPr lang="en-US" sz="600"/>
              <a:t>documents to ATLAS and schedule for reviews in Atlas* site.</a:t>
            </a:r>
          </a:p>
        </p:txBody>
      </p:sp>
      <p:sp>
        <p:nvSpPr>
          <p:cNvPr id="244" name="Rectangle 243">
            <a:extLst>
              <a:ext uri="{FF2B5EF4-FFF2-40B4-BE49-F238E27FC236}">
                <a16:creationId xmlns:a16="http://schemas.microsoft.com/office/drawing/2014/main" id="{3841FD7B-AFC8-B64E-AF82-767BE9B8898C}"/>
              </a:ext>
            </a:extLst>
          </p:cNvPr>
          <p:cNvSpPr/>
          <p:nvPr/>
        </p:nvSpPr>
        <p:spPr bwMode="gray">
          <a:xfrm>
            <a:off x="6154933" y="1237756"/>
            <a:ext cx="832044" cy="452256"/>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700" b="1">
              <a:solidFill>
                <a:schemeClr val="bg1"/>
              </a:solidFill>
            </a:endParaRPr>
          </a:p>
        </p:txBody>
      </p:sp>
      <p:sp>
        <p:nvSpPr>
          <p:cNvPr id="245" name="Rectangle 244">
            <a:extLst>
              <a:ext uri="{FF2B5EF4-FFF2-40B4-BE49-F238E27FC236}">
                <a16:creationId xmlns:a16="http://schemas.microsoft.com/office/drawing/2014/main" id="{A6887BDE-8057-0348-A5BA-409011B1A203}"/>
              </a:ext>
            </a:extLst>
          </p:cNvPr>
          <p:cNvSpPr/>
          <p:nvPr/>
        </p:nvSpPr>
        <p:spPr>
          <a:xfrm>
            <a:off x="6114411" y="1297763"/>
            <a:ext cx="877503" cy="415498"/>
          </a:xfrm>
          <a:prstGeom prst="rect">
            <a:avLst/>
          </a:prstGeom>
        </p:spPr>
        <p:txBody>
          <a:bodyPr wrap="square">
            <a:spAutoFit/>
          </a:bodyPr>
          <a:lstStyle/>
          <a:p>
            <a:pPr algn="ctr"/>
            <a:r>
              <a:rPr lang="en-US" sz="700">
                <a:solidFill>
                  <a:schemeClr val="bg1"/>
                </a:solidFill>
              </a:rPr>
              <a:t>Data Management CoE &amp; AI </a:t>
            </a:r>
            <a:r>
              <a:rPr lang="en-US" sz="700" err="1">
                <a:solidFill>
                  <a:schemeClr val="bg1"/>
                </a:solidFill>
              </a:rPr>
              <a:t>CoI</a:t>
            </a:r>
            <a:endParaRPr lang="en-US" sz="700">
              <a:solidFill>
                <a:schemeClr val="bg1"/>
              </a:solidFill>
            </a:endParaRPr>
          </a:p>
        </p:txBody>
      </p:sp>
      <p:sp>
        <p:nvSpPr>
          <p:cNvPr id="246" name="Rectangle 245">
            <a:extLst>
              <a:ext uri="{FF2B5EF4-FFF2-40B4-BE49-F238E27FC236}">
                <a16:creationId xmlns:a16="http://schemas.microsoft.com/office/drawing/2014/main" id="{1A170741-2DB2-8246-9C08-1AEF149F3CC9}"/>
              </a:ext>
            </a:extLst>
          </p:cNvPr>
          <p:cNvSpPr/>
          <p:nvPr/>
        </p:nvSpPr>
        <p:spPr bwMode="gray">
          <a:xfrm>
            <a:off x="7027499" y="1237756"/>
            <a:ext cx="832044" cy="452256"/>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700" b="1">
              <a:solidFill>
                <a:schemeClr val="bg1"/>
              </a:solidFill>
            </a:endParaRPr>
          </a:p>
        </p:txBody>
      </p:sp>
      <p:sp>
        <p:nvSpPr>
          <p:cNvPr id="247" name="Rectangle 246">
            <a:extLst>
              <a:ext uri="{FF2B5EF4-FFF2-40B4-BE49-F238E27FC236}">
                <a16:creationId xmlns:a16="http://schemas.microsoft.com/office/drawing/2014/main" id="{1D791853-7F83-A54E-855D-E6E7AC4E82CB}"/>
              </a:ext>
            </a:extLst>
          </p:cNvPr>
          <p:cNvSpPr/>
          <p:nvPr/>
        </p:nvSpPr>
        <p:spPr>
          <a:xfrm>
            <a:off x="6927865" y="1259343"/>
            <a:ext cx="1012484" cy="415498"/>
          </a:xfrm>
          <a:prstGeom prst="rect">
            <a:avLst/>
          </a:prstGeom>
        </p:spPr>
        <p:txBody>
          <a:bodyPr wrap="square">
            <a:spAutoFit/>
          </a:bodyPr>
          <a:lstStyle/>
          <a:p>
            <a:pPr algn="ctr"/>
            <a:r>
              <a:rPr lang="en-US" sz="700">
                <a:solidFill>
                  <a:schemeClr val="bg1"/>
                </a:solidFill>
              </a:rPr>
              <a:t>Cyber Security </a:t>
            </a:r>
          </a:p>
          <a:p>
            <a:pPr algn="ctr"/>
            <a:r>
              <a:rPr lang="en-US" sz="700">
                <a:solidFill>
                  <a:schemeClr val="bg1"/>
                </a:solidFill>
              </a:rPr>
              <a:t>&amp; </a:t>
            </a:r>
          </a:p>
          <a:p>
            <a:pPr algn="ctr"/>
            <a:r>
              <a:rPr lang="en-US" sz="700">
                <a:solidFill>
                  <a:schemeClr val="bg1"/>
                </a:solidFill>
              </a:rPr>
              <a:t>PIA Team</a:t>
            </a:r>
          </a:p>
        </p:txBody>
      </p:sp>
      <p:sp>
        <p:nvSpPr>
          <p:cNvPr id="248" name="Rectangle 247">
            <a:extLst>
              <a:ext uri="{FF2B5EF4-FFF2-40B4-BE49-F238E27FC236}">
                <a16:creationId xmlns:a16="http://schemas.microsoft.com/office/drawing/2014/main" id="{63D10AA8-923A-1745-B1C1-97BD228A4922}"/>
              </a:ext>
            </a:extLst>
          </p:cNvPr>
          <p:cNvSpPr/>
          <p:nvPr/>
        </p:nvSpPr>
        <p:spPr bwMode="gray">
          <a:xfrm>
            <a:off x="7894008" y="1237756"/>
            <a:ext cx="2002822" cy="452256"/>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700" b="1">
              <a:solidFill>
                <a:schemeClr val="bg1"/>
              </a:solidFill>
            </a:endParaRPr>
          </a:p>
        </p:txBody>
      </p:sp>
      <p:sp>
        <p:nvSpPr>
          <p:cNvPr id="249" name="Rectangle 248">
            <a:extLst>
              <a:ext uri="{FF2B5EF4-FFF2-40B4-BE49-F238E27FC236}">
                <a16:creationId xmlns:a16="http://schemas.microsoft.com/office/drawing/2014/main" id="{371DB402-0316-AC4A-86FA-9801D748E512}"/>
              </a:ext>
            </a:extLst>
          </p:cNvPr>
          <p:cNvSpPr/>
          <p:nvPr/>
        </p:nvSpPr>
        <p:spPr>
          <a:xfrm>
            <a:off x="8307712" y="1238862"/>
            <a:ext cx="1012484" cy="335547"/>
          </a:xfrm>
          <a:prstGeom prst="rect">
            <a:avLst/>
          </a:prstGeom>
        </p:spPr>
        <p:txBody>
          <a:bodyPr wrap="square">
            <a:spAutoFit/>
          </a:bodyPr>
          <a:lstStyle/>
          <a:p>
            <a:pPr algn="ctr"/>
            <a:r>
              <a:rPr lang="en-US" sz="700">
                <a:solidFill>
                  <a:schemeClr val="bg1"/>
                </a:solidFill>
              </a:rPr>
              <a:t>Enterprise Architect</a:t>
            </a:r>
          </a:p>
          <a:p>
            <a:pPr algn="ctr"/>
            <a:r>
              <a:rPr lang="en-US" sz="700">
                <a:solidFill>
                  <a:schemeClr val="bg1"/>
                </a:solidFill>
              </a:rPr>
              <a:t> (Level 1 Review)</a:t>
            </a:r>
          </a:p>
        </p:txBody>
      </p:sp>
      <p:sp>
        <p:nvSpPr>
          <p:cNvPr id="250" name="Rectangle 249">
            <a:extLst>
              <a:ext uri="{FF2B5EF4-FFF2-40B4-BE49-F238E27FC236}">
                <a16:creationId xmlns:a16="http://schemas.microsoft.com/office/drawing/2014/main" id="{5C438530-0061-6C41-8B38-3375AE3C04E3}"/>
              </a:ext>
            </a:extLst>
          </p:cNvPr>
          <p:cNvSpPr/>
          <p:nvPr/>
        </p:nvSpPr>
        <p:spPr bwMode="gray">
          <a:xfrm>
            <a:off x="9966559" y="1237756"/>
            <a:ext cx="832044" cy="452256"/>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700" b="1">
              <a:solidFill>
                <a:schemeClr val="bg1"/>
              </a:solidFill>
            </a:endParaRPr>
          </a:p>
        </p:txBody>
      </p:sp>
      <p:sp>
        <p:nvSpPr>
          <p:cNvPr id="251" name="Rectangle 250">
            <a:extLst>
              <a:ext uri="{FF2B5EF4-FFF2-40B4-BE49-F238E27FC236}">
                <a16:creationId xmlns:a16="http://schemas.microsoft.com/office/drawing/2014/main" id="{388A1386-9AB2-364B-AC36-3755A5EE7720}"/>
              </a:ext>
            </a:extLst>
          </p:cNvPr>
          <p:cNvSpPr/>
          <p:nvPr/>
        </p:nvSpPr>
        <p:spPr>
          <a:xfrm>
            <a:off x="9876338" y="1259343"/>
            <a:ext cx="1012484" cy="335547"/>
          </a:xfrm>
          <a:prstGeom prst="rect">
            <a:avLst/>
          </a:prstGeom>
        </p:spPr>
        <p:txBody>
          <a:bodyPr wrap="square">
            <a:spAutoFit/>
          </a:bodyPr>
          <a:lstStyle/>
          <a:p>
            <a:pPr algn="ctr"/>
            <a:r>
              <a:rPr lang="en-US" sz="700">
                <a:solidFill>
                  <a:schemeClr val="bg1"/>
                </a:solidFill>
              </a:rPr>
              <a:t>Pre-PAR Board (Level 2 Review)</a:t>
            </a:r>
          </a:p>
        </p:txBody>
      </p:sp>
      <p:sp>
        <p:nvSpPr>
          <p:cNvPr id="252" name="Rectangle 251">
            <a:extLst>
              <a:ext uri="{FF2B5EF4-FFF2-40B4-BE49-F238E27FC236}">
                <a16:creationId xmlns:a16="http://schemas.microsoft.com/office/drawing/2014/main" id="{AFEF847B-4103-FD4E-9CB0-83A24634E515}"/>
              </a:ext>
            </a:extLst>
          </p:cNvPr>
          <p:cNvSpPr/>
          <p:nvPr/>
        </p:nvSpPr>
        <p:spPr bwMode="gray">
          <a:xfrm>
            <a:off x="10834365" y="1237756"/>
            <a:ext cx="832044" cy="452256"/>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700" b="1">
              <a:solidFill>
                <a:schemeClr val="bg1"/>
              </a:solidFill>
            </a:endParaRPr>
          </a:p>
        </p:txBody>
      </p:sp>
      <p:sp>
        <p:nvSpPr>
          <p:cNvPr id="253" name="Rectangle 252">
            <a:extLst>
              <a:ext uri="{FF2B5EF4-FFF2-40B4-BE49-F238E27FC236}">
                <a16:creationId xmlns:a16="http://schemas.microsoft.com/office/drawing/2014/main" id="{C20EF404-8F35-AB4B-9202-6F71306C20B1}"/>
              </a:ext>
            </a:extLst>
          </p:cNvPr>
          <p:cNvSpPr/>
          <p:nvPr/>
        </p:nvSpPr>
        <p:spPr>
          <a:xfrm>
            <a:off x="10742848" y="1220659"/>
            <a:ext cx="1012484" cy="523220"/>
          </a:xfrm>
          <a:prstGeom prst="rect">
            <a:avLst/>
          </a:prstGeom>
        </p:spPr>
        <p:txBody>
          <a:bodyPr wrap="square">
            <a:spAutoFit/>
          </a:bodyPr>
          <a:lstStyle/>
          <a:p>
            <a:pPr algn="ctr"/>
            <a:r>
              <a:rPr lang="en-US" sz="700">
                <a:solidFill>
                  <a:schemeClr val="bg1"/>
                </a:solidFill>
              </a:rPr>
              <a:t>Architecture Practice</a:t>
            </a:r>
          </a:p>
          <a:p>
            <a:pPr algn="ctr"/>
            <a:r>
              <a:rPr lang="en-US" sz="700">
                <a:solidFill>
                  <a:schemeClr val="bg1"/>
                </a:solidFill>
              </a:rPr>
              <a:t>Board</a:t>
            </a:r>
          </a:p>
          <a:p>
            <a:pPr algn="ctr"/>
            <a:r>
              <a:rPr lang="en-US" sz="700">
                <a:solidFill>
                  <a:schemeClr val="bg1"/>
                </a:solidFill>
              </a:rPr>
              <a:t> (Final Review)</a:t>
            </a:r>
          </a:p>
        </p:txBody>
      </p:sp>
      <p:sp>
        <p:nvSpPr>
          <p:cNvPr id="266" name="Parallelogram 265">
            <a:extLst>
              <a:ext uri="{FF2B5EF4-FFF2-40B4-BE49-F238E27FC236}">
                <a16:creationId xmlns:a16="http://schemas.microsoft.com/office/drawing/2014/main" id="{634C9E83-00BD-CB4C-AB3E-55C9F236335D}"/>
              </a:ext>
            </a:extLst>
          </p:cNvPr>
          <p:cNvSpPr/>
          <p:nvPr/>
        </p:nvSpPr>
        <p:spPr bwMode="gray">
          <a:xfrm>
            <a:off x="3745197" y="2435125"/>
            <a:ext cx="735385" cy="276999"/>
          </a:xfrm>
          <a:prstGeom prst="parallelogram">
            <a:avLst>
              <a:gd name="adj" fmla="val 49087"/>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700" b="1">
              <a:solidFill>
                <a:schemeClr val="bg1"/>
              </a:solidFill>
            </a:endParaRPr>
          </a:p>
        </p:txBody>
      </p:sp>
      <p:sp>
        <p:nvSpPr>
          <p:cNvPr id="267" name="Rectangle 266">
            <a:extLst>
              <a:ext uri="{FF2B5EF4-FFF2-40B4-BE49-F238E27FC236}">
                <a16:creationId xmlns:a16="http://schemas.microsoft.com/office/drawing/2014/main" id="{35549DFB-AA8A-AF40-8EC8-1FA96CF8DED0}"/>
              </a:ext>
            </a:extLst>
          </p:cNvPr>
          <p:cNvSpPr/>
          <p:nvPr/>
        </p:nvSpPr>
        <p:spPr bwMode="gray">
          <a:xfrm>
            <a:off x="3782530" y="1793224"/>
            <a:ext cx="378171" cy="369101"/>
          </a:xfrm>
          <a:prstGeom prst="rect">
            <a:avLst/>
          </a:prstGeom>
          <a:solidFill>
            <a:schemeClr val="tx2">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700" b="1">
              <a:solidFill>
                <a:schemeClr val="bg1"/>
              </a:solidFill>
            </a:endParaRPr>
          </a:p>
        </p:txBody>
      </p:sp>
      <p:sp>
        <p:nvSpPr>
          <p:cNvPr id="268" name="Rectangle 267">
            <a:extLst>
              <a:ext uri="{FF2B5EF4-FFF2-40B4-BE49-F238E27FC236}">
                <a16:creationId xmlns:a16="http://schemas.microsoft.com/office/drawing/2014/main" id="{F195EAA8-9783-6A46-BF67-0E099A323ED7}"/>
              </a:ext>
            </a:extLst>
          </p:cNvPr>
          <p:cNvSpPr/>
          <p:nvPr/>
        </p:nvSpPr>
        <p:spPr>
          <a:xfrm>
            <a:off x="3768766" y="1793224"/>
            <a:ext cx="485162" cy="369332"/>
          </a:xfrm>
          <a:prstGeom prst="rect">
            <a:avLst/>
          </a:prstGeom>
          <a:solidFill>
            <a:schemeClr val="accent6">
              <a:lumMod val="20000"/>
              <a:lumOff val="80000"/>
            </a:schemeClr>
          </a:solidFill>
        </p:spPr>
        <p:txBody>
          <a:bodyPr wrap="square">
            <a:spAutoFit/>
          </a:bodyPr>
          <a:lstStyle/>
          <a:p>
            <a:r>
              <a:rPr lang="en-US" sz="600"/>
              <a:t>Create</a:t>
            </a:r>
          </a:p>
          <a:p>
            <a:r>
              <a:rPr lang="en-US" sz="600"/>
              <a:t>NTI / TAE</a:t>
            </a:r>
          </a:p>
        </p:txBody>
      </p:sp>
      <p:sp>
        <p:nvSpPr>
          <p:cNvPr id="269" name="Rectangle 268">
            <a:extLst>
              <a:ext uri="{FF2B5EF4-FFF2-40B4-BE49-F238E27FC236}">
                <a16:creationId xmlns:a16="http://schemas.microsoft.com/office/drawing/2014/main" id="{8307E324-36FE-CE45-ABCC-D187ABDA249B}"/>
              </a:ext>
            </a:extLst>
          </p:cNvPr>
          <p:cNvSpPr/>
          <p:nvPr/>
        </p:nvSpPr>
        <p:spPr>
          <a:xfrm>
            <a:off x="3796582" y="2435356"/>
            <a:ext cx="684000" cy="276999"/>
          </a:xfrm>
          <a:prstGeom prst="rect">
            <a:avLst/>
          </a:prstGeom>
        </p:spPr>
        <p:txBody>
          <a:bodyPr wrap="square">
            <a:spAutoFit/>
          </a:bodyPr>
          <a:lstStyle/>
          <a:p>
            <a:r>
              <a:rPr lang="en-US" sz="600"/>
              <a:t>Is NTI / TAE</a:t>
            </a:r>
          </a:p>
          <a:p>
            <a:r>
              <a:rPr lang="en-US" sz="600"/>
              <a:t>Required?</a:t>
            </a:r>
          </a:p>
        </p:txBody>
      </p:sp>
      <p:cxnSp>
        <p:nvCxnSpPr>
          <p:cNvPr id="90" name="Straight Arrow Connector 89">
            <a:extLst>
              <a:ext uri="{FF2B5EF4-FFF2-40B4-BE49-F238E27FC236}">
                <a16:creationId xmlns:a16="http://schemas.microsoft.com/office/drawing/2014/main" id="{C943AB29-F707-1C41-A8A3-658D6480BA1D}"/>
              </a:ext>
            </a:extLst>
          </p:cNvPr>
          <p:cNvCxnSpPr>
            <a:cxnSpLocks/>
          </p:cNvCxnSpPr>
          <p:nvPr/>
        </p:nvCxnSpPr>
        <p:spPr>
          <a:xfrm flipV="1">
            <a:off x="4011347" y="2192464"/>
            <a:ext cx="0" cy="23967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0" name="TextBox 269">
            <a:extLst>
              <a:ext uri="{FF2B5EF4-FFF2-40B4-BE49-F238E27FC236}">
                <a16:creationId xmlns:a16="http://schemas.microsoft.com/office/drawing/2014/main" id="{D428E83B-504D-A247-B666-7037213426C3}"/>
              </a:ext>
            </a:extLst>
          </p:cNvPr>
          <p:cNvSpPr txBox="1"/>
          <p:nvPr/>
        </p:nvSpPr>
        <p:spPr>
          <a:xfrm>
            <a:off x="3942691" y="2299435"/>
            <a:ext cx="258653" cy="107722"/>
          </a:xfrm>
          <a:prstGeom prst="rect">
            <a:avLst/>
          </a:prstGeom>
          <a:solidFill>
            <a:schemeClr val="bg1"/>
          </a:solidFill>
        </p:spPr>
        <p:txBody>
          <a:bodyPr wrap="square" lIns="0" tIns="0" rIns="0" bIns="0" rtlCol="0">
            <a:spAutoFit/>
          </a:bodyPr>
          <a:lstStyle/>
          <a:p>
            <a:pPr>
              <a:spcBef>
                <a:spcPts val="600"/>
              </a:spcBef>
              <a:buSzPct val="100000"/>
            </a:pPr>
            <a:r>
              <a:rPr lang="en-US" sz="700">
                <a:solidFill>
                  <a:srgbClr val="43B02A"/>
                </a:solidFill>
              </a:rPr>
              <a:t>Yes</a:t>
            </a:r>
          </a:p>
        </p:txBody>
      </p:sp>
      <p:cxnSp>
        <p:nvCxnSpPr>
          <p:cNvPr id="98" name="Straight Arrow Connector 97">
            <a:extLst>
              <a:ext uri="{FF2B5EF4-FFF2-40B4-BE49-F238E27FC236}">
                <a16:creationId xmlns:a16="http://schemas.microsoft.com/office/drawing/2014/main" id="{3D53C347-0109-4D48-B128-1965A3C23FE5}"/>
              </a:ext>
            </a:extLst>
          </p:cNvPr>
          <p:cNvCxnSpPr>
            <a:cxnSpLocks/>
          </p:cNvCxnSpPr>
          <p:nvPr/>
        </p:nvCxnSpPr>
        <p:spPr>
          <a:xfrm flipV="1">
            <a:off x="4296260" y="2714515"/>
            <a:ext cx="0" cy="71448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9" name="Rectangle 278">
            <a:extLst>
              <a:ext uri="{FF2B5EF4-FFF2-40B4-BE49-F238E27FC236}">
                <a16:creationId xmlns:a16="http://schemas.microsoft.com/office/drawing/2014/main" id="{D1275399-02CA-234F-8A4D-A32FB83008A9}"/>
              </a:ext>
            </a:extLst>
          </p:cNvPr>
          <p:cNvSpPr/>
          <p:nvPr/>
        </p:nvSpPr>
        <p:spPr bwMode="gray">
          <a:xfrm>
            <a:off x="3199572" y="3430607"/>
            <a:ext cx="979181" cy="452256"/>
          </a:xfrm>
          <a:prstGeom prst="rect">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280" name="Rectangle 279">
            <a:extLst>
              <a:ext uri="{FF2B5EF4-FFF2-40B4-BE49-F238E27FC236}">
                <a16:creationId xmlns:a16="http://schemas.microsoft.com/office/drawing/2014/main" id="{BC6FF7A2-A942-9445-9573-BB6B58E28704}"/>
              </a:ext>
            </a:extLst>
          </p:cNvPr>
          <p:cNvSpPr/>
          <p:nvPr/>
        </p:nvSpPr>
        <p:spPr>
          <a:xfrm>
            <a:off x="3272320" y="3500103"/>
            <a:ext cx="929030" cy="369332"/>
          </a:xfrm>
          <a:prstGeom prst="rect">
            <a:avLst/>
          </a:prstGeom>
        </p:spPr>
        <p:txBody>
          <a:bodyPr wrap="square">
            <a:spAutoFit/>
          </a:bodyPr>
          <a:lstStyle/>
          <a:p>
            <a:r>
              <a:rPr lang="en-US" sz="600">
                <a:latin typeface="+mj-lt"/>
              </a:rPr>
              <a:t>Evaluate</a:t>
            </a:r>
          </a:p>
          <a:p>
            <a:r>
              <a:rPr lang="en-US" sz="600">
                <a:latin typeface="+mj-lt"/>
              </a:rPr>
              <a:t>Technology Debt</a:t>
            </a:r>
          </a:p>
          <a:p>
            <a:r>
              <a:rPr lang="en-US" sz="600">
                <a:latin typeface="+mj-lt"/>
              </a:rPr>
              <a:t>(PARSlide#14, 15)</a:t>
            </a:r>
          </a:p>
        </p:txBody>
      </p:sp>
      <p:cxnSp>
        <p:nvCxnSpPr>
          <p:cNvPr id="116" name="Straight Arrow Connector 115">
            <a:extLst>
              <a:ext uri="{FF2B5EF4-FFF2-40B4-BE49-F238E27FC236}">
                <a16:creationId xmlns:a16="http://schemas.microsoft.com/office/drawing/2014/main" id="{8F6AF4A5-F726-9041-AADD-23BF51D894C9}"/>
              </a:ext>
            </a:extLst>
          </p:cNvPr>
          <p:cNvCxnSpPr>
            <a:cxnSpLocks/>
          </p:cNvCxnSpPr>
          <p:nvPr/>
        </p:nvCxnSpPr>
        <p:spPr>
          <a:xfrm flipV="1">
            <a:off x="3438401" y="3882863"/>
            <a:ext cx="0" cy="139258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1" name="Rectangle 280">
            <a:extLst>
              <a:ext uri="{FF2B5EF4-FFF2-40B4-BE49-F238E27FC236}">
                <a16:creationId xmlns:a16="http://schemas.microsoft.com/office/drawing/2014/main" id="{F92B906D-A30A-694F-B941-390F0736E77F}"/>
              </a:ext>
            </a:extLst>
          </p:cNvPr>
          <p:cNvSpPr/>
          <p:nvPr/>
        </p:nvSpPr>
        <p:spPr bwMode="gray">
          <a:xfrm>
            <a:off x="4277213" y="3411373"/>
            <a:ext cx="787190" cy="424524"/>
          </a:xfrm>
          <a:prstGeom prst="rect">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282" name="Rectangle 281">
            <a:extLst>
              <a:ext uri="{FF2B5EF4-FFF2-40B4-BE49-F238E27FC236}">
                <a16:creationId xmlns:a16="http://schemas.microsoft.com/office/drawing/2014/main" id="{661E4C3E-BEFD-F140-B0ED-97480A3D8191}"/>
              </a:ext>
            </a:extLst>
          </p:cNvPr>
          <p:cNvSpPr/>
          <p:nvPr/>
        </p:nvSpPr>
        <p:spPr>
          <a:xfrm>
            <a:off x="4253829" y="3441631"/>
            <a:ext cx="909209" cy="369332"/>
          </a:xfrm>
          <a:prstGeom prst="rect">
            <a:avLst/>
          </a:prstGeom>
        </p:spPr>
        <p:txBody>
          <a:bodyPr wrap="square">
            <a:spAutoFit/>
          </a:bodyPr>
          <a:lstStyle/>
          <a:p>
            <a:r>
              <a:rPr lang="en-US" sz="600"/>
              <a:t>Create Proposed Architecture</a:t>
            </a:r>
          </a:p>
          <a:p>
            <a:r>
              <a:rPr lang="en-US" sz="600"/>
              <a:t>Document (PAR)</a:t>
            </a:r>
          </a:p>
        </p:txBody>
      </p:sp>
      <p:sp>
        <p:nvSpPr>
          <p:cNvPr id="283" name="Rectangle 282">
            <a:extLst>
              <a:ext uri="{FF2B5EF4-FFF2-40B4-BE49-F238E27FC236}">
                <a16:creationId xmlns:a16="http://schemas.microsoft.com/office/drawing/2014/main" id="{74F25A50-619C-A84C-9B5E-B3EDBA650AE2}"/>
              </a:ext>
            </a:extLst>
          </p:cNvPr>
          <p:cNvSpPr/>
          <p:nvPr/>
        </p:nvSpPr>
        <p:spPr bwMode="gray">
          <a:xfrm>
            <a:off x="4057316" y="4064790"/>
            <a:ext cx="832045" cy="452256"/>
          </a:xfrm>
          <a:prstGeom prst="rect">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284" name="Rectangle 283">
            <a:extLst>
              <a:ext uri="{FF2B5EF4-FFF2-40B4-BE49-F238E27FC236}">
                <a16:creationId xmlns:a16="http://schemas.microsoft.com/office/drawing/2014/main" id="{D47021E2-919F-0348-84ED-7CB5C5534326}"/>
              </a:ext>
            </a:extLst>
          </p:cNvPr>
          <p:cNvSpPr/>
          <p:nvPr/>
        </p:nvSpPr>
        <p:spPr>
          <a:xfrm>
            <a:off x="4099931" y="4055381"/>
            <a:ext cx="789430" cy="461665"/>
          </a:xfrm>
          <a:prstGeom prst="rect">
            <a:avLst/>
          </a:prstGeom>
        </p:spPr>
        <p:txBody>
          <a:bodyPr wrap="square">
            <a:spAutoFit/>
          </a:bodyPr>
          <a:lstStyle/>
          <a:p>
            <a:r>
              <a:rPr lang="en-US" sz="600">
                <a:latin typeface="+mj-lt"/>
              </a:rPr>
              <a:t>Create Detailed</a:t>
            </a:r>
          </a:p>
          <a:p>
            <a:r>
              <a:rPr lang="en-US" sz="600">
                <a:latin typeface="+mj-lt"/>
              </a:rPr>
              <a:t>Architecture</a:t>
            </a:r>
          </a:p>
          <a:p>
            <a:r>
              <a:rPr lang="en-US" sz="600">
                <a:latin typeface="+mj-lt"/>
              </a:rPr>
              <a:t>Document</a:t>
            </a:r>
          </a:p>
          <a:p>
            <a:r>
              <a:rPr lang="en-US" sz="600">
                <a:latin typeface="+mj-lt"/>
              </a:rPr>
              <a:t>(DAD)</a:t>
            </a:r>
          </a:p>
        </p:txBody>
      </p:sp>
      <p:cxnSp>
        <p:nvCxnSpPr>
          <p:cNvPr id="289" name="Straight Arrow Connector 288">
            <a:extLst>
              <a:ext uri="{FF2B5EF4-FFF2-40B4-BE49-F238E27FC236}">
                <a16:creationId xmlns:a16="http://schemas.microsoft.com/office/drawing/2014/main" id="{E8926333-F9FA-304D-A532-B84583EE568A}"/>
              </a:ext>
            </a:extLst>
          </p:cNvPr>
          <p:cNvCxnSpPr>
            <a:cxnSpLocks/>
          </p:cNvCxnSpPr>
          <p:nvPr/>
        </p:nvCxnSpPr>
        <p:spPr>
          <a:xfrm flipV="1">
            <a:off x="8275357" y="2643771"/>
            <a:ext cx="0" cy="22183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0" name="Straight Arrow Connector 289">
            <a:extLst>
              <a:ext uri="{FF2B5EF4-FFF2-40B4-BE49-F238E27FC236}">
                <a16:creationId xmlns:a16="http://schemas.microsoft.com/office/drawing/2014/main" id="{18E13507-F27D-4145-8A26-451FB1B2AC7E}"/>
              </a:ext>
            </a:extLst>
          </p:cNvPr>
          <p:cNvCxnSpPr>
            <a:cxnSpLocks/>
          </p:cNvCxnSpPr>
          <p:nvPr/>
        </p:nvCxnSpPr>
        <p:spPr>
          <a:xfrm flipV="1">
            <a:off x="4500648" y="4425832"/>
            <a:ext cx="0" cy="22183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1" name="Straight Arrow Connector 290">
            <a:extLst>
              <a:ext uri="{FF2B5EF4-FFF2-40B4-BE49-F238E27FC236}">
                <a16:creationId xmlns:a16="http://schemas.microsoft.com/office/drawing/2014/main" id="{6B42AD3C-C1F0-C74E-BB93-201D58A2D4B6}"/>
              </a:ext>
            </a:extLst>
          </p:cNvPr>
          <p:cNvCxnSpPr>
            <a:cxnSpLocks/>
          </p:cNvCxnSpPr>
          <p:nvPr/>
        </p:nvCxnSpPr>
        <p:spPr>
          <a:xfrm flipV="1">
            <a:off x="4499625" y="5003288"/>
            <a:ext cx="0" cy="31333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2" name="TextBox 291">
            <a:extLst>
              <a:ext uri="{FF2B5EF4-FFF2-40B4-BE49-F238E27FC236}">
                <a16:creationId xmlns:a16="http://schemas.microsoft.com/office/drawing/2014/main" id="{724E0E16-B2B9-BA46-BD20-14ADD181B35B}"/>
              </a:ext>
            </a:extLst>
          </p:cNvPr>
          <p:cNvSpPr txBox="1"/>
          <p:nvPr/>
        </p:nvSpPr>
        <p:spPr>
          <a:xfrm>
            <a:off x="4537554" y="4532752"/>
            <a:ext cx="172841" cy="107722"/>
          </a:xfrm>
          <a:prstGeom prst="rect">
            <a:avLst/>
          </a:prstGeom>
          <a:solidFill>
            <a:schemeClr val="bg1"/>
          </a:solidFill>
        </p:spPr>
        <p:txBody>
          <a:bodyPr wrap="square" lIns="0" tIns="0" rIns="0" bIns="0" rtlCol="0">
            <a:spAutoFit/>
          </a:bodyPr>
          <a:lstStyle/>
          <a:p>
            <a:pPr>
              <a:spcBef>
                <a:spcPts val="600"/>
              </a:spcBef>
              <a:buSzPct val="100000"/>
            </a:pPr>
            <a:r>
              <a:rPr lang="en-US" sz="700">
                <a:solidFill>
                  <a:srgbClr val="43B02A"/>
                </a:solidFill>
              </a:rPr>
              <a:t>Yes</a:t>
            </a:r>
          </a:p>
        </p:txBody>
      </p:sp>
      <p:sp>
        <p:nvSpPr>
          <p:cNvPr id="293" name="TextBox 292">
            <a:extLst>
              <a:ext uri="{FF2B5EF4-FFF2-40B4-BE49-F238E27FC236}">
                <a16:creationId xmlns:a16="http://schemas.microsoft.com/office/drawing/2014/main" id="{BE1B7F54-390A-214A-A913-5B58B014FBA3}"/>
              </a:ext>
            </a:extLst>
          </p:cNvPr>
          <p:cNvSpPr txBox="1"/>
          <p:nvPr/>
        </p:nvSpPr>
        <p:spPr>
          <a:xfrm>
            <a:off x="4522410" y="5090331"/>
            <a:ext cx="187986" cy="107722"/>
          </a:xfrm>
          <a:prstGeom prst="rect">
            <a:avLst/>
          </a:prstGeom>
          <a:solidFill>
            <a:schemeClr val="bg1"/>
          </a:solidFill>
        </p:spPr>
        <p:txBody>
          <a:bodyPr wrap="square" lIns="0" tIns="0" rIns="0" bIns="0" rtlCol="0">
            <a:spAutoFit/>
          </a:bodyPr>
          <a:lstStyle/>
          <a:p>
            <a:pPr>
              <a:spcBef>
                <a:spcPts val="600"/>
              </a:spcBef>
              <a:buSzPct val="100000"/>
            </a:pPr>
            <a:r>
              <a:rPr lang="en-US" sz="700">
                <a:solidFill>
                  <a:srgbClr val="43B02A"/>
                </a:solidFill>
              </a:rPr>
              <a:t>Yes</a:t>
            </a:r>
          </a:p>
        </p:txBody>
      </p:sp>
      <p:grpSp>
        <p:nvGrpSpPr>
          <p:cNvPr id="298" name="Group 297">
            <a:extLst>
              <a:ext uri="{FF2B5EF4-FFF2-40B4-BE49-F238E27FC236}">
                <a16:creationId xmlns:a16="http://schemas.microsoft.com/office/drawing/2014/main" id="{30C0AA4C-97ED-6848-B686-28A770FBD330}"/>
              </a:ext>
            </a:extLst>
          </p:cNvPr>
          <p:cNvGrpSpPr/>
          <p:nvPr/>
        </p:nvGrpSpPr>
        <p:grpSpPr>
          <a:xfrm>
            <a:off x="3782530" y="4286213"/>
            <a:ext cx="261258" cy="1077442"/>
            <a:chOff x="3782530" y="4286213"/>
            <a:chExt cx="261258" cy="1077442"/>
          </a:xfrm>
        </p:grpSpPr>
        <p:cxnSp>
          <p:nvCxnSpPr>
            <p:cNvPr id="296" name="Straight Connector 295">
              <a:extLst>
                <a:ext uri="{FF2B5EF4-FFF2-40B4-BE49-F238E27FC236}">
                  <a16:creationId xmlns:a16="http://schemas.microsoft.com/office/drawing/2014/main" id="{C97F5A31-E4BE-A142-859A-D9F8F8AE7F37}"/>
                </a:ext>
              </a:extLst>
            </p:cNvPr>
            <p:cNvCxnSpPr>
              <a:cxnSpLocks/>
            </p:cNvCxnSpPr>
            <p:nvPr/>
          </p:nvCxnSpPr>
          <p:spPr>
            <a:xfrm>
              <a:off x="3782530" y="5363655"/>
              <a:ext cx="240175" cy="0"/>
            </a:xfrm>
            <a:prstGeom prst="line">
              <a:avLst/>
            </a:prstGeom>
            <a:ln>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121A8FDA-8ECE-494B-BCAB-5EAB3F0BB5E0}"/>
                </a:ext>
              </a:extLst>
            </p:cNvPr>
            <p:cNvCxnSpPr/>
            <p:nvPr/>
          </p:nvCxnSpPr>
          <p:spPr>
            <a:xfrm flipV="1">
              <a:off x="3782530" y="4286213"/>
              <a:ext cx="0" cy="10774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7" name="Straight Arrow Connector 296">
              <a:extLst>
                <a:ext uri="{FF2B5EF4-FFF2-40B4-BE49-F238E27FC236}">
                  <a16:creationId xmlns:a16="http://schemas.microsoft.com/office/drawing/2014/main" id="{DBFEFBEB-2F28-3644-9B3D-63A5ECC1FDBD}"/>
                </a:ext>
              </a:extLst>
            </p:cNvPr>
            <p:cNvCxnSpPr/>
            <p:nvPr/>
          </p:nvCxnSpPr>
          <p:spPr>
            <a:xfrm>
              <a:off x="3782530" y="4286213"/>
              <a:ext cx="26125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99" name="TextBox 298">
            <a:extLst>
              <a:ext uri="{FF2B5EF4-FFF2-40B4-BE49-F238E27FC236}">
                <a16:creationId xmlns:a16="http://schemas.microsoft.com/office/drawing/2014/main" id="{7D1EBBEE-26A8-EE40-9925-42EEC6DCDB27}"/>
              </a:ext>
            </a:extLst>
          </p:cNvPr>
          <p:cNvSpPr txBox="1"/>
          <p:nvPr/>
        </p:nvSpPr>
        <p:spPr>
          <a:xfrm>
            <a:off x="3729803" y="4773824"/>
            <a:ext cx="121828" cy="107722"/>
          </a:xfrm>
          <a:prstGeom prst="rect">
            <a:avLst/>
          </a:prstGeom>
          <a:solidFill>
            <a:schemeClr val="bg1"/>
          </a:solidFill>
        </p:spPr>
        <p:txBody>
          <a:bodyPr wrap="none" lIns="0" tIns="0" rIns="0" bIns="0" rtlCol="0">
            <a:spAutoFit/>
          </a:bodyPr>
          <a:lstStyle/>
          <a:p>
            <a:pPr>
              <a:spcBef>
                <a:spcPts val="600"/>
              </a:spcBef>
              <a:buSzPct val="100000"/>
            </a:pPr>
            <a:r>
              <a:rPr lang="en-US" sz="700">
                <a:solidFill>
                  <a:srgbClr val="43B02A"/>
                </a:solidFill>
              </a:rPr>
              <a:t>No</a:t>
            </a:r>
          </a:p>
        </p:txBody>
      </p:sp>
      <p:grpSp>
        <p:nvGrpSpPr>
          <p:cNvPr id="300" name="Group 299">
            <a:extLst>
              <a:ext uri="{FF2B5EF4-FFF2-40B4-BE49-F238E27FC236}">
                <a16:creationId xmlns:a16="http://schemas.microsoft.com/office/drawing/2014/main" id="{F6CE5F9A-92EE-034A-86B5-829C61437513}"/>
              </a:ext>
            </a:extLst>
          </p:cNvPr>
          <p:cNvGrpSpPr/>
          <p:nvPr/>
        </p:nvGrpSpPr>
        <p:grpSpPr>
          <a:xfrm flipH="1">
            <a:off x="4889363" y="3662048"/>
            <a:ext cx="323944" cy="1233963"/>
            <a:chOff x="3782529" y="4286213"/>
            <a:chExt cx="570144" cy="401624"/>
          </a:xfrm>
        </p:grpSpPr>
        <p:cxnSp>
          <p:nvCxnSpPr>
            <p:cNvPr id="301" name="Straight Connector 300">
              <a:extLst>
                <a:ext uri="{FF2B5EF4-FFF2-40B4-BE49-F238E27FC236}">
                  <a16:creationId xmlns:a16="http://schemas.microsoft.com/office/drawing/2014/main" id="{7FCB3AA7-1D2C-9647-B4BF-889683CF5379}"/>
                </a:ext>
              </a:extLst>
            </p:cNvPr>
            <p:cNvCxnSpPr>
              <a:cxnSpLocks/>
            </p:cNvCxnSpPr>
            <p:nvPr/>
          </p:nvCxnSpPr>
          <p:spPr>
            <a:xfrm>
              <a:off x="3782531" y="4687837"/>
              <a:ext cx="570142" cy="0"/>
            </a:xfrm>
            <a:prstGeom prst="line">
              <a:avLst/>
            </a:prstGeom>
            <a:ln>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302" name="Straight Connector 301">
              <a:extLst>
                <a:ext uri="{FF2B5EF4-FFF2-40B4-BE49-F238E27FC236}">
                  <a16:creationId xmlns:a16="http://schemas.microsoft.com/office/drawing/2014/main" id="{EC37FB8D-0792-E54D-83B2-1A73179FEAAC}"/>
                </a:ext>
              </a:extLst>
            </p:cNvPr>
            <p:cNvCxnSpPr>
              <a:cxnSpLocks/>
            </p:cNvCxnSpPr>
            <p:nvPr/>
          </p:nvCxnSpPr>
          <p:spPr>
            <a:xfrm flipH="1" flipV="1">
              <a:off x="3782529" y="4286213"/>
              <a:ext cx="2" cy="4016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3" name="Straight Arrow Connector 302">
              <a:extLst>
                <a:ext uri="{FF2B5EF4-FFF2-40B4-BE49-F238E27FC236}">
                  <a16:creationId xmlns:a16="http://schemas.microsoft.com/office/drawing/2014/main" id="{A1F6E7DB-1DFA-D444-B6E0-B067597FF490}"/>
                </a:ext>
              </a:extLst>
            </p:cNvPr>
            <p:cNvCxnSpPr/>
            <p:nvPr/>
          </p:nvCxnSpPr>
          <p:spPr>
            <a:xfrm>
              <a:off x="3782530" y="4286213"/>
              <a:ext cx="26125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05" name="TextBox 304">
            <a:extLst>
              <a:ext uri="{FF2B5EF4-FFF2-40B4-BE49-F238E27FC236}">
                <a16:creationId xmlns:a16="http://schemas.microsoft.com/office/drawing/2014/main" id="{5D20C089-3E06-4147-95B9-27EE3FC5DC07}"/>
              </a:ext>
            </a:extLst>
          </p:cNvPr>
          <p:cNvSpPr txBox="1"/>
          <p:nvPr/>
        </p:nvSpPr>
        <p:spPr>
          <a:xfrm>
            <a:off x="5144946" y="3959352"/>
            <a:ext cx="121828" cy="107722"/>
          </a:xfrm>
          <a:prstGeom prst="rect">
            <a:avLst/>
          </a:prstGeom>
          <a:solidFill>
            <a:schemeClr val="bg1"/>
          </a:solidFill>
        </p:spPr>
        <p:txBody>
          <a:bodyPr wrap="none" lIns="0" tIns="0" rIns="0" bIns="0" rtlCol="0">
            <a:spAutoFit/>
          </a:bodyPr>
          <a:lstStyle/>
          <a:p>
            <a:pPr>
              <a:spcBef>
                <a:spcPts val="600"/>
              </a:spcBef>
              <a:buSzPct val="100000"/>
            </a:pPr>
            <a:r>
              <a:rPr lang="en-US" sz="700">
                <a:solidFill>
                  <a:srgbClr val="43B02A"/>
                </a:solidFill>
              </a:rPr>
              <a:t>No</a:t>
            </a:r>
          </a:p>
        </p:txBody>
      </p:sp>
      <p:sp>
        <p:nvSpPr>
          <p:cNvPr id="326" name="Rectangle 325">
            <a:extLst>
              <a:ext uri="{FF2B5EF4-FFF2-40B4-BE49-F238E27FC236}">
                <a16:creationId xmlns:a16="http://schemas.microsoft.com/office/drawing/2014/main" id="{2CF5BB6D-3FCF-624B-8AF1-8F4E43AA8F18}"/>
              </a:ext>
            </a:extLst>
          </p:cNvPr>
          <p:cNvSpPr/>
          <p:nvPr/>
        </p:nvSpPr>
        <p:spPr bwMode="gray">
          <a:xfrm>
            <a:off x="5298299" y="1792873"/>
            <a:ext cx="780127" cy="806205"/>
          </a:xfrm>
          <a:prstGeom prst="rect">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327" name="Rectangle 326">
            <a:extLst>
              <a:ext uri="{FF2B5EF4-FFF2-40B4-BE49-F238E27FC236}">
                <a16:creationId xmlns:a16="http://schemas.microsoft.com/office/drawing/2014/main" id="{82EAA311-0839-F94A-8DA8-AADDA88AF7AF}"/>
              </a:ext>
            </a:extLst>
          </p:cNvPr>
          <p:cNvSpPr/>
          <p:nvPr/>
        </p:nvSpPr>
        <p:spPr>
          <a:xfrm>
            <a:off x="5298299" y="1857001"/>
            <a:ext cx="805847" cy="830997"/>
          </a:xfrm>
          <a:prstGeom prst="rect">
            <a:avLst/>
          </a:prstGeom>
        </p:spPr>
        <p:txBody>
          <a:bodyPr wrap="square">
            <a:spAutoFit/>
          </a:bodyPr>
          <a:lstStyle/>
          <a:p>
            <a:r>
              <a:rPr lang="en-US" sz="600">
                <a:latin typeface="+mj-lt"/>
              </a:rPr>
              <a:t>ARB Sign-off</a:t>
            </a:r>
          </a:p>
          <a:p>
            <a:r>
              <a:rPr lang="en-US" sz="600">
                <a:latin typeface="+mj-lt"/>
              </a:rPr>
              <a:t>(PAR Slide#16, 22-24)</a:t>
            </a:r>
          </a:p>
          <a:p>
            <a:endParaRPr lang="en-US" sz="600">
              <a:latin typeface="+mj-lt"/>
            </a:endParaRPr>
          </a:p>
          <a:p>
            <a:r>
              <a:rPr lang="en-US" sz="600">
                <a:latin typeface="+mj-lt"/>
              </a:rPr>
              <a:t>(Optional in Sprint 0)</a:t>
            </a:r>
          </a:p>
          <a:p>
            <a:endParaRPr lang="en-US" sz="600">
              <a:latin typeface="+mj-lt"/>
            </a:endParaRPr>
          </a:p>
          <a:p>
            <a:endParaRPr lang="en-US" sz="600">
              <a:latin typeface="+mj-lt"/>
            </a:endParaRPr>
          </a:p>
        </p:txBody>
      </p:sp>
      <p:sp>
        <p:nvSpPr>
          <p:cNvPr id="328" name="Rectangle 327">
            <a:extLst>
              <a:ext uri="{FF2B5EF4-FFF2-40B4-BE49-F238E27FC236}">
                <a16:creationId xmlns:a16="http://schemas.microsoft.com/office/drawing/2014/main" id="{E060199A-6C3B-1140-AA91-E9B8DBF4D349}"/>
              </a:ext>
            </a:extLst>
          </p:cNvPr>
          <p:cNvSpPr/>
          <p:nvPr/>
        </p:nvSpPr>
        <p:spPr bwMode="gray">
          <a:xfrm>
            <a:off x="6160004" y="1792874"/>
            <a:ext cx="805847" cy="387876"/>
          </a:xfrm>
          <a:prstGeom prst="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329" name="Rectangle 328">
            <a:extLst>
              <a:ext uri="{FF2B5EF4-FFF2-40B4-BE49-F238E27FC236}">
                <a16:creationId xmlns:a16="http://schemas.microsoft.com/office/drawing/2014/main" id="{4F646FBF-B0F5-EF40-A379-996BB20017D1}"/>
              </a:ext>
            </a:extLst>
          </p:cNvPr>
          <p:cNvSpPr/>
          <p:nvPr/>
        </p:nvSpPr>
        <p:spPr>
          <a:xfrm>
            <a:off x="6150900" y="1787233"/>
            <a:ext cx="840178" cy="646331"/>
          </a:xfrm>
          <a:prstGeom prst="rect">
            <a:avLst/>
          </a:prstGeom>
          <a:solidFill>
            <a:schemeClr val="accent6">
              <a:lumMod val="20000"/>
              <a:lumOff val="80000"/>
            </a:schemeClr>
          </a:solidFill>
        </p:spPr>
        <p:txBody>
          <a:bodyPr wrap="square">
            <a:spAutoFit/>
          </a:bodyPr>
          <a:lstStyle/>
          <a:p>
            <a:r>
              <a:rPr lang="en-US" sz="600">
                <a:latin typeface="+mj-lt"/>
              </a:rPr>
              <a:t>Data Flow &amp; Classification Review &amp; Sign-off  (PAR Slide#8, 9 &amp; 26-29)</a:t>
            </a:r>
          </a:p>
        </p:txBody>
      </p:sp>
      <p:cxnSp>
        <p:nvCxnSpPr>
          <p:cNvPr id="331" name="Straight Arrow Connector 330">
            <a:extLst>
              <a:ext uri="{FF2B5EF4-FFF2-40B4-BE49-F238E27FC236}">
                <a16:creationId xmlns:a16="http://schemas.microsoft.com/office/drawing/2014/main" id="{DD09835A-FE1D-DA4F-9808-50D70AC6AF31}"/>
              </a:ext>
            </a:extLst>
          </p:cNvPr>
          <p:cNvCxnSpPr/>
          <p:nvPr/>
        </p:nvCxnSpPr>
        <p:spPr>
          <a:xfrm>
            <a:off x="5191613" y="2001389"/>
            <a:ext cx="16528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2" name="Straight Arrow Connector 331">
            <a:extLst>
              <a:ext uri="{FF2B5EF4-FFF2-40B4-BE49-F238E27FC236}">
                <a16:creationId xmlns:a16="http://schemas.microsoft.com/office/drawing/2014/main" id="{C89705E3-8DD0-A845-834E-9A363565A604}"/>
              </a:ext>
            </a:extLst>
          </p:cNvPr>
          <p:cNvCxnSpPr/>
          <p:nvPr/>
        </p:nvCxnSpPr>
        <p:spPr>
          <a:xfrm>
            <a:off x="6010097" y="2001389"/>
            <a:ext cx="16528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3" name="Rectangle 332">
            <a:extLst>
              <a:ext uri="{FF2B5EF4-FFF2-40B4-BE49-F238E27FC236}">
                <a16:creationId xmlns:a16="http://schemas.microsoft.com/office/drawing/2014/main" id="{9FF90DE7-E7C7-6145-A6BF-2E8F8B69524F}"/>
              </a:ext>
            </a:extLst>
          </p:cNvPr>
          <p:cNvSpPr/>
          <p:nvPr/>
        </p:nvSpPr>
        <p:spPr bwMode="gray">
          <a:xfrm>
            <a:off x="7028469" y="1792874"/>
            <a:ext cx="805847" cy="387876"/>
          </a:xfrm>
          <a:prstGeom prst="rect">
            <a:avLst/>
          </a:prstGeom>
          <a:solidFill>
            <a:schemeClr val="bg1">
              <a:lumMod val="95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334" name="Rectangle 333">
            <a:extLst>
              <a:ext uri="{FF2B5EF4-FFF2-40B4-BE49-F238E27FC236}">
                <a16:creationId xmlns:a16="http://schemas.microsoft.com/office/drawing/2014/main" id="{6B000AF6-4E3B-6248-979B-F50A3DF10D44}"/>
              </a:ext>
            </a:extLst>
          </p:cNvPr>
          <p:cNvSpPr/>
          <p:nvPr/>
        </p:nvSpPr>
        <p:spPr>
          <a:xfrm>
            <a:off x="7035697" y="1772072"/>
            <a:ext cx="805848" cy="553998"/>
          </a:xfrm>
          <a:prstGeom prst="rect">
            <a:avLst/>
          </a:prstGeom>
          <a:solidFill>
            <a:schemeClr val="accent6">
              <a:lumMod val="20000"/>
              <a:lumOff val="80000"/>
            </a:schemeClr>
          </a:solidFill>
        </p:spPr>
        <p:txBody>
          <a:bodyPr wrap="square">
            <a:spAutoFit/>
          </a:bodyPr>
          <a:lstStyle/>
          <a:p>
            <a:r>
              <a:rPr lang="en-US" sz="600">
                <a:latin typeface="+mj-lt"/>
              </a:rPr>
              <a:t>PIA and Secure SDLC Review &amp; Sign-off  (PAR Slide#17, 24, 28 &amp; 29)</a:t>
            </a:r>
          </a:p>
        </p:txBody>
      </p:sp>
      <p:sp>
        <p:nvSpPr>
          <p:cNvPr id="336" name="Rectangle 335">
            <a:extLst>
              <a:ext uri="{FF2B5EF4-FFF2-40B4-BE49-F238E27FC236}">
                <a16:creationId xmlns:a16="http://schemas.microsoft.com/office/drawing/2014/main" id="{E7226878-A423-FA40-A027-09DD6BA07CAC}"/>
              </a:ext>
            </a:extLst>
          </p:cNvPr>
          <p:cNvSpPr/>
          <p:nvPr/>
        </p:nvSpPr>
        <p:spPr bwMode="gray">
          <a:xfrm>
            <a:off x="7907930" y="1792874"/>
            <a:ext cx="805847" cy="387876"/>
          </a:xfrm>
          <a:prstGeom prst="rect">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337" name="Rectangle 336">
            <a:extLst>
              <a:ext uri="{FF2B5EF4-FFF2-40B4-BE49-F238E27FC236}">
                <a16:creationId xmlns:a16="http://schemas.microsoft.com/office/drawing/2014/main" id="{193F9BD7-1A27-6346-B8F8-2C9163B2B1FB}"/>
              </a:ext>
            </a:extLst>
          </p:cNvPr>
          <p:cNvSpPr/>
          <p:nvPr/>
        </p:nvSpPr>
        <p:spPr>
          <a:xfrm>
            <a:off x="7917560" y="1818528"/>
            <a:ext cx="800991" cy="276999"/>
          </a:xfrm>
          <a:prstGeom prst="rect">
            <a:avLst/>
          </a:prstGeom>
        </p:spPr>
        <p:txBody>
          <a:bodyPr wrap="square">
            <a:spAutoFit/>
          </a:bodyPr>
          <a:lstStyle/>
          <a:p>
            <a:r>
              <a:rPr lang="en-US" sz="600">
                <a:latin typeface="+mj-lt"/>
              </a:rPr>
              <a:t>PAR</a:t>
            </a:r>
          </a:p>
          <a:p>
            <a:r>
              <a:rPr lang="en-US" sz="600">
                <a:latin typeface="+mj-lt"/>
              </a:rPr>
              <a:t>Verification</a:t>
            </a:r>
            <a:endParaRPr lang="en-US" sz="500">
              <a:latin typeface="+mj-lt"/>
            </a:endParaRPr>
          </a:p>
        </p:txBody>
      </p:sp>
      <p:sp>
        <p:nvSpPr>
          <p:cNvPr id="338" name="Rectangle 337">
            <a:extLst>
              <a:ext uri="{FF2B5EF4-FFF2-40B4-BE49-F238E27FC236}">
                <a16:creationId xmlns:a16="http://schemas.microsoft.com/office/drawing/2014/main" id="{94E735EA-848A-BF46-B9CA-9EBC70EE06C7}"/>
              </a:ext>
            </a:extLst>
          </p:cNvPr>
          <p:cNvSpPr/>
          <p:nvPr/>
        </p:nvSpPr>
        <p:spPr bwMode="gray">
          <a:xfrm>
            <a:off x="7890174" y="2239914"/>
            <a:ext cx="805847" cy="387876"/>
          </a:xfrm>
          <a:prstGeom prst="rect">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339" name="Rectangle 338">
            <a:extLst>
              <a:ext uri="{FF2B5EF4-FFF2-40B4-BE49-F238E27FC236}">
                <a16:creationId xmlns:a16="http://schemas.microsoft.com/office/drawing/2014/main" id="{60AD4A58-2D60-DD4A-978F-63FE8F4EDD6F}"/>
              </a:ext>
            </a:extLst>
          </p:cNvPr>
          <p:cNvSpPr/>
          <p:nvPr/>
        </p:nvSpPr>
        <p:spPr>
          <a:xfrm>
            <a:off x="7902995" y="2265568"/>
            <a:ext cx="754842" cy="369332"/>
          </a:xfrm>
          <a:prstGeom prst="rect">
            <a:avLst/>
          </a:prstGeom>
          <a:solidFill>
            <a:schemeClr val="accent6">
              <a:lumMod val="20000"/>
              <a:lumOff val="80000"/>
            </a:schemeClr>
          </a:solidFill>
        </p:spPr>
        <p:txBody>
          <a:bodyPr wrap="square">
            <a:spAutoFit/>
          </a:bodyPr>
          <a:lstStyle/>
          <a:p>
            <a:r>
              <a:rPr lang="en-US" sz="600">
                <a:latin typeface="+mj-lt"/>
              </a:rPr>
              <a:t>Verify all slides of PAR</a:t>
            </a:r>
          </a:p>
          <a:p>
            <a:r>
              <a:rPr lang="en-US" sz="600">
                <a:latin typeface="+mj-lt"/>
              </a:rPr>
              <a:t>(PARSlide#42)</a:t>
            </a:r>
          </a:p>
        </p:txBody>
      </p:sp>
      <p:cxnSp>
        <p:nvCxnSpPr>
          <p:cNvPr id="340" name="Straight Arrow Connector 339">
            <a:extLst>
              <a:ext uri="{FF2B5EF4-FFF2-40B4-BE49-F238E27FC236}">
                <a16:creationId xmlns:a16="http://schemas.microsoft.com/office/drawing/2014/main" id="{AC42B991-EDAB-244D-94DA-9D15B9416FB6}"/>
              </a:ext>
            </a:extLst>
          </p:cNvPr>
          <p:cNvCxnSpPr/>
          <p:nvPr/>
        </p:nvCxnSpPr>
        <p:spPr>
          <a:xfrm>
            <a:off x="7785447" y="2001389"/>
            <a:ext cx="16528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1" name="Parallelogram 340">
            <a:extLst>
              <a:ext uri="{FF2B5EF4-FFF2-40B4-BE49-F238E27FC236}">
                <a16:creationId xmlns:a16="http://schemas.microsoft.com/office/drawing/2014/main" id="{19F7E106-26BC-C84C-AE81-0A8CDD5A84ED}"/>
              </a:ext>
            </a:extLst>
          </p:cNvPr>
          <p:cNvSpPr/>
          <p:nvPr/>
        </p:nvSpPr>
        <p:spPr bwMode="gray">
          <a:xfrm>
            <a:off x="8886367" y="1783446"/>
            <a:ext cx="722466" cy="350554"/>
          </a:xfrm>
          <a:prstGeom prst="parallelogram">
            <a:avLst>
              <a:gd name="adj" fmla="val 49087"/>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342" name="Rectangle 341">
            <a:extLst>
              <a:ext uri="{FF2B5EF4-FFF2-40B4-BE49-F238E27FC236}">
                <a16:creationId xmlns:a16="http://schemas.microsoft.com/office/drawing/2014/main" id="{3DAE476A-8E26-114F-AABA-18606F99B0C3}"/>
              </a:ext>
            </a:extLst>
          </p:cNvPr>
          <p:cNvSpPr/>
          <p:nvPr/>
        </p:nvSpPr>
        <p:spPr>
          <a:xfrm>
            <a:off x="8938239" y="1818527"/>
            <a:ext cx="722466" cy="276999"/>
          </a:xfrm>
          <a:prstGeom prst="rect">
            <a:avLst/>
          </a:prstGeom>
        </p:spPr>
        <p:txBody>
          <a:bodyPr wrap="square">
            <a:spAutoFit/>
          </a:bodyPr>
          <a:lstStyle/>
          <a:p>
            <a:r>
              <a:rPr lang="en-US" sz="600"/>
              <a:t>Architectural</a:t>
            </a:r>
          </a:p>
          <a:p>
            <a:r>
              <a:rPr lang="en-US" sz="600"/>
              <a:t>Changes?</a:t>
            </a:r>
          </a:p>
        </p:txBody>
      </p:sp>
      <p:cxnSp>
        <p:nvCxnSpPr>
          <p:cNvPr id="343" name="Straight Arrow Connector 342">
            <a:extLst>
              <a:ext uri="{FF2B5EF4-FFF2-40B4-BE49-F238E27FC236}">
                <a16:creationId xmlns:a16="http://schemas.microsoft.com/office/drawing/2014/main" id="{391E2DF8-16C4-1B42-951D-4ED9D4264EC8}"/>
              </a:ext>
            </a:extLst>
          </p:cNvPr>
          <p:cNvCxnSpPr>
            <a:cxnSpLocks/>
          </p:cNvCxnSpPr>
          <p:nvPr/>
        </p:nvCxnSpPr>
        <p:spPr>
          <a:xfrm>
            <a:off x="8718551" y="2001389"/>
            <a:ext cx="24375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5" name="Rectangle 344">
            <a:extLst>
              <a:ext uri="{FF2B5EF4-FFF2-40B4-BE49-F238E27FC236}">
                <a16:creationId xmlns:a16="http://schemas.microsoft.com/office/drawing/2014/main" id="{F2E992C2-6B35-504B-85F3-8E1D0494C51F}"/>
              </a:ext>
            </a:extLst>
          </p:cNvPr>
          <p:cNvSpPr/>
          <p:nvPr/>
        </p:nvSpPr>
        <p:spPr>
          <a:xfrm>
            <a:off x="8953358" y="3241059"/>
            <a:ext cx="800991" cy="738664"/>
          </a:xfrm>
          <a:prstGeom prst="rect">
            <a:avLst/>
          </a:prstGeom>
          <a:solidFill>
            <a:schemeClr val="accent6">
              <a:lumMod val="20000"/>
              <a:lumOff val="80000"/>
            </a:schemeClr>
          </a:solidFill>
        </p:spPr>
        <p:txBody>
          <a:bodyPr wrap="square">
            <a:spAutoFit/>
          </a:bodyPr>
          <a:lstStyle/>
          <a:p>
            <a:r>
              <a:rPr lang="en-US" sz="600">
                <a:latin typeface="+mj-lt"/>
              </a:rPr>
              <a:t>Send an email to Practice Lead &amp; Pre-PAR Board for expedited approval</a:t>
            </a:r>
          </a:p>
          <a:p>
            <a:r>
              <a:rPr lang="en-US" sz="600">
                <a:latin typeface="+mj-lt"/>
              </a:rPr>
              <a:t>(PARSlide#39)</a:t>
            </a:r>
          </a:p>
        </p:txBody>
      </p:sp>
      <p:cxnSp>
        <p:nvCxnSpPr>
          <p:cNvPr id="349" name="Straight Arrow Connector 348">
            <a:extLst>
              <a:ext uri="{FF2B5EF4-FFF2-40B4-BE49-F238E27FC236}">
                <a16:creationId xmlns:a16="http://schemas.microsoft.com/office/drawing/2014/main" id="{58827834-1EF5-804D-854A-634EB3B09A23}"/>
              </a:ext>
            </a:extLst>
          </p:cNvPr>
          <p:cNvCxnSpPr>
            <a:cxnSpLocks/>
          </p:cNvCxnSpPr>
          <p:nvPr/>
        </p:nvCxnSpPr>
        <p:spPr>
          <a:xfrm flipH="1">
            <a:off x="9184460" y="2127397"/>
            <a:ext cx="12548" cy="917963"/>
          </a:xfrm>
          <a:prstGeom prst="straightConnector1">
            <a:avLst/>
          </a:prstGeom>
          <a:ln>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51" name="Parallelogram 350">
            <a:extLst>
              <a:ext uri="{FF2B5EF4-FFF2-40B4-BE49-F238E27FC236}">
                <a16:creationId xmlns:a16="http://schemas.microsoft.com/office/drawing/2014/main" id="{574BBCD4-519A-9A4F-86F4-0C35C24B24D5}"/>
              </a:ext>
            </a:extLst>
          </p:cNvPr>
          <p:cNvSpPr/>
          <p:nvPr/>
        </p:nvSpPr>
        <p:spPr bwMode="gray">
          <a:xfrm>
            <a:off x="7807620" y="2870083"/>
            <a:ext cx="922126" cy="350554"/>
          </a:xfrm>
          <a:prstGeom prst="parallelogram">
            <a:avLst>
              <a:gd name="adj" fmla="val 49087"/>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352" name="Rectangle 351">
            <a:extLst>
              <a:ext uri="{FF2B5EF4-FFF2-40B4-BE49-F238E27FC236}">
                <a16:creationId xmlns:a16="http://schemas.microsoft.com/office/drawing/2014/main" id="{988D91F1-031D-D64E-AB54-149A367526F8}"/>
              </a:ext>
            </a:extLst>
          </p:cNvPr>
          <p:cNvSpPr/>
          <p:nvPr/>
        </p:nvSpPr>
        <p:spPr>
          <a:xfrm>
            <a:off x="7907217" y="2865602"/>
            <a:ext cx="800991" cy="369332"/>
          </a:xfrm>
          <a:prstGeom prst="rect">
            <a:avLst/>
          </a:prstGeom>
        </p:spPr>
        <p:txBody>
          <a:bodyPr wrap="square">
            <a:spAutoFit/>
          </a:bodyPr>
          <a:lstStyle/>
          <a:p>
            <a:r>
              <a:rPr lang="en-US" sz="600"/>
              <a:t>Full / Delta</a:t>
            </a:r>
          </a:p>
          <a:p>
            <a:r>
              <a:rPr lang="en-US" sz="600"/>
              <a:t>Review?</a:t>
            </a:r>
          </a:p>
          <a:p>
            <a:r>
              <a:rPr lang="en-US" sz="600"/>
              <a:t>(PARSlide#38)</a:t>
            </a:r>
          </a:p>
        </p:txBody>
      </p:sp>
      <p:sp>
        <p:nvSpPr>
          <p:cNvPr id="353" name="TextBox 352">
            <a:extLst>
              <a:ext uri="{FF2B5EF4-FFF2-40B4-BE49-F238E27FC236}">
                <a16:creationId xmlns:a16="http://schemas.microsoft.com/office/drawing/2014/main" id="{B8D29475-32C2-394B-B246-A2148F07F675}"/>
              </a:ext>
            </a:extLst>
          </p:cNvPr>
          <p:cNvSpPr txBox="1"/>
          <p:nvPr/>
        </p:nvSpPr>
        <p:spPr>
          <a:xfrm>
            <a:off x="8238342" y="2739241"/>
            <a:ext cx="155492" cy="107722"/>
          </a:xfrm>
          <a:prstGeom prst="rect">
            <a:avLst/>
          </a:prstGeom>
          <a:solidFill>
            <a:schemeClr val="bg1"/>
          </a:solidFill>
        </p:spPr>
        <p:txBody>
          <a:bodyPr wrap="none" lIns="0" tIns="0" rIns="0" bIns="0" rtlCol="0">
            <a:spAutoFit/>
          </a:bodyPr>
          <a:lstStyle/>
          <a:p>
            <a:pPr>
              <a:spcBef>
                <a:spcPts val="600"/>
              </a:spcBef>
              <a:buSzPct val="100000"/>
            </a:pPr>
            <a:r>
              <a:rPr lang="en-US" sz="700">
                <a:solidFill>
                  <a:srgbClr val="43B02A"/>
                </a:solidFill>
              </a:rPr>
              <a:t>Full</a:t>
            </a:r>
          </a:p>
        </p:txBody>
      </p:sp>
      <p:sp>
        <p:nvSpPr>
          <p:cNvPr id="354" name="Rectangle 353">
            <a:extLst>
              <a:ext uri="{FF2B5EF4-FFF2-40B4-BE49-F238E27FC236}">
                <a16:creationId xmlns:a16="http://schemas.microsoft.com/office/drawing/2014/main" id="{8BDE58EA-236D-A646-8A1C-20942D2E1A4B}"/>
              </a:ext>
            </a:extLst>
          </p:cNvPr>
          <p:cNvSpPr/>
          <p:nvPr/>
        </p:nvSpPr>
        <p:spPr bwMode="gray">
          <a:xfrm>
            <a:off x="7890174" y="3507865"/>
            <a:ext cx="805847" cy="387876"/>
          </a:xfrm>
          <a:prstGeom prst="rect">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355" name="Rectangle 354">
            <a:extLst>
              <a:ext uri="{FF2B5EF4-FFF2-40B4-BE49-F238E27FC236}">
                <a16:creationId xmlns:a16="http://schemas.microsoft.com/office/drawing/2014/main" id="{77F96E2A-CA29-4F41-8575-30AFE34533F5}"/>
              </a:ext>
            </a:extLst>
          </p:cNvPr>
          <p:cNvSpPr/>
          <p:nvPr/>
        </p:nvSpPr>
        <p:spPr>
          <a:xfrm>
            <a:off x="7856846" y="3533519"/>
            <a:ext cx="800991" cy="369332"/>
          </a:xfrm>
          <a:prstGeom prst="rect">
            <a:avLst/>
          </a:prstGeom>
        </p:spPr>
        <p:txBody>
          <a:bodyPr wrap="square">
            <a:spAutoFit/>
          </a:bodyPr>
          <a:lstStyle/>
          <a:p>
            <a:r>
              <a:rPr lang="en-US" sz="600">
                <a:latin typeface="+mj-lt"/>
              </a:rPr>
              <a:t>Verify delta slides of PAR</a:t>
            </a:r>
          </a:p>
          <a:p>
            <a:r>
              <a:rPr lang="en-US" sz="600">
                <a:latin typeface="+mj-lt"/>
              </a:rPr>
              <a:t>(PARSlide#30)</a:t>
            </a:r>
          </a:p>
        </p:txBody>
      </p:sp>
      <p:cxnSp>
        <p:nvCxnSpPr>
          <p:cNvPr id="356" name="Straight Arrow Connector 355">
            <a:extLst>
              <a:ext uri="{FF2B5EF4-FFF2-40B4-BE49-F238E27FC236}">
                <a16:creationId xmlns:a16="http://schemas.microsoft.com/office/drawing/2014/main" id="{E052B2F7-3A4D-A04A-8BB7-5627D919462D}"/>
              </a:ext>
            </a:extLst>
          </p:cNvPr>
          <p:cNvCxnSpPr>
            <a:cxnSpLocks/>
            <a:endCxn id="355" idx="0"/>
          </p:cNvCxnSpPr>
          <p:nvPr/>
        </p:nvCxnSpPr>
        <p:spPr>
          <a:xfrm flipH="1">
            <a:off x="8257342" y="3224677"/>
            <a:ext cx="6016" cy="30884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8" name="TextBox 357">
            <a:extLst>
              <a:ext uri="{FF2B5EF4-FFF2-40B4-BE49-F238E27FC236}">
                <a16:creationId xmlns:a16="http://schemas.microsoft.com/office/drawing/2014/main" id="{7B00C14C-6CC5-D24F-B3A4-72DABEECF987}"/>
              </a:ext>
            </a:extLst>
          </p:cNvPr>
          <p:cNvSpPr txBox="1"/>
          <p:nvPr/>
        </p:nvSpPr>
        <p:spPr>
          <a:xfrm>
            <a:off x="8158192" y="3297506"/>
            <a:ext cx="235642" cy="107722"/>
          </a:xfrm>
          <a:prstGeom prst="rect">
            <a:avLst/>
          </a:prstGeom>
          <a:solidFill>
            <a:schemeClr val="bg1"/>
          </a:solidFill>
        </p:spPr>
        <p:txBody>
          <a:bodyPr wrap="none" lIns="0" tIns="0" rIns="0" bIns="0" rtlCol="0">
            <a:spAutoFit/>
          </a:bodyPr>
          <a:lstStyle/>
          <a:p>
            <a:pPr>
              <a:spcBef>
                <a:spcPts val="600"/>
              </a:spcBef>
              <a:buSzPct val="100000"/>
            </a:pPr>
            <a:r>
              <a:rPr lang="en-US" sz="700">
                <a:solidFill>
                  <a:srgbClr val="43B02A"/>
                </a:solidFill>
              </a:rPr>
              <a:t>Delta</a:t>
            </a:r>
          </a:p>
        </p:txBody>
      </p:sp>
      <p:grpSp>
        <p:nvGrpSpPr>
          <p:cNvPr id="359" name="Group 358">
            <a:extLst>
              <a:ext uri="{FF2B5EF4-FFF2-40B4-BE49-F238E27FC236}">
                <a16:creationId xmlns:a16="http://schemas.microsoft.com/office/drawing/2014/main" id="{A5046587-64F5-7D4C-BE0D-028E900BBBAB}"/>
              </a:ext>
            </a:extLst>
          </p:cNvPr>
          <p:cNvGrpSpPr/>
          <p:nvPr/>
        </p:nvGrpSpPr>
        <p:grpSpPr>
          <a:xfrm>
            <a:off x="9721825" y="3552861"/>
            <a:ext cx="165125" cy="989240"/>
            <a:chOff x="7219783" y="3318654"/>
            <a:chExt cx="857000" cy="2050815"/>
          </a:xfrm>
        </p:grpSpPr>
        <p:cxnSp>
          <p:nvCxnSpPr>
            <p:cNvPr id="360" name="Straight Connector 359">
              <a:extLst>
                <a:ext uri="{FF2B5EF4-FFF2-40B4-BE49-F238E27FC236}">
                  <a16:creationId xmlns:a16="http://schemas.microsoft.com/office/drawing/2014/main" id="{CA25E9F4-71D6-804C-A6D3-3205FDBFF980}"/>
                </a:ext>
              </a:extLst>
            </p:cNvPr>
            <p:cNvCxnSpPr>
              <a:cxnSpLocks/>
            </p:cNvCxnSpPr>
            <p:nvPr/>
          </p:nvCxnSpPr>
          <p:spPr>
            <a:xfrm>
              <a:off x="7219783" y="3318654"/>
              <a:ext cx="857000" cy="3875"/>
            </a:xfrm>
            <a:prstGeom prst="line">
              <a:avLst/>
            </a:prstGeom>
            <a:ln>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61" name="Straight Arrow Connector 360">
              <a:extLst>
                <a:ext uri="{FF2B5EF4-FFF2-40B4-BE49-F238E27FC236}">
                  <a16:creationId xmlns:a16="http://schemas.microsoft.com/office/drawing/2014/main" id="{00CC908E-B4FC-1D43-8CC4-A9B1430B91A5}"/>
                </a:ext>
              </a:extLst>
            </p:cNvPr>
            <p:cNvCxnSpPr>
              <a:cxnSpLocks/>
            </p:cNvCxnSpPr>
            <p:nvPr/>
          </p:nvCxnSpPr>
          <p:spPr>
            <a:xfrm>
              <a:off x="8068962" y="3327666"/>
              <a:ext cx="0" cy="2041803"/>
            </a:xfrm>
            <a:prstGeom prst="straightConnector1">
              <a:avLst/>
            </a:prstGeom>
            <a:ln>
              <a:solidFill>
                <a:schemeClr val="tx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sp>
        <p:nvSpPr>
          <p:cNvPr id="362" name="Rectangle 361">
            <a:extLst>
              <a:ext uri="{FF2B5EF4-FFF2-40B4-BE49-F238E27FC236}">
                <a16:creationId xmlns:a16="http://schemas.microsoft.com/office/drawing/2014/main" id="{BEF1AD97-CC47-AB4C-AB50-102D63B39E87}"/>
              </a:ext>
            </a:extLst>
          </p:cNvPr>
          <p:cNvSpPr/>
          <p:nvPr/>
        </p:nvSpPr>
        <p:spPr>
          <a:xfrm>
            <a:off x="9952537" y="4405013"/>
            <a:ext cx="612527" cy="276999"/>
          </a:xfrm>
          <a:prstGeom prst="rect">
            <a:avLst/>
          </a:prstGeom>
          <a:solidFill>
            <a:schemeClr val="bg1"/>
          </a:solidFill>
        </p:spPr>
        <p:txBody>
          <a:bodyPr wrap="square">
            <a:spAutoFit/>
          </a:bodyPr>
          <a:lstStyle/>
          <a:p>
            <a:pPr algn="ctr"/>
            <a:r>
              <a:rPr lang="en-US" sz="600"/>
              <a:t>Expedited</a:t>
            </a:r>
          </a:p>
          <a:p>
            <a:pPr algn="ctr"/>
            <a:r>
              <a:rPr lang="en-US" sz="600"/>
              <a:t>Request</a:t>
            </a:r>
          </a:p>
        </p:txBody>
      </p:sp>
      <p:sp>
        <p:nvSpPr>
          <p:cNvPr id="363" name="Rectangle 362">
            <a:extLst>
              <a:ext uri="{FF2B5EF4-FFF2-40B4-BE49-F238E27FC236}">
                <a16:creationId xmlns:a16="http://schemas.microsoft.com/office/drawing/2014/main" id="{ECCE080F-DCBB-994B-AA84-B416D10C7185}"/>
              </a:ext>
            </a:extLst>
          </p:cNvPr>
          <p:cNvSpPr/>
          <p:nvPr/>
        </p:nvSpPr>
        <p:spPr bwMode="gray">
          <a:xfrm>
            <a:off x="9966560" y="2178227"/>
            <a:ext cx="832044" cy="507831"/>
          </a:xfrm>
          <a:prstGeom prst="rect">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364" name="Rectangle 363">
            <a:extLst>
              <a:ext uri="{FF2B5EF4-FFF2-40B4-BE49-F238E27FC236}">
                <a16:creationId xmlns:a16="http://schemas.microsoft.com/office/drawing/2014/main" id="{347CAD55-DDBC-4844-9901-729FE111FEF5}"/>
              </a:ext>
            </a:extLst>
          </p:cNvPr>
          <p:cNvSpPr/>
          <p:nvPr/>
        </p:nvSpPr>
        <p:spPr>
          <a:xfrm>
            <a:off x="10023244" y="2296008"/>
            <a:ext cx="863843" cy="184666"/>
          </a:xfrm>
          <a:prstGeom prst="rect">
            <a:avLst/>
          </a:prstGeom>
        </p:spPr>
        <p:txBody>
          <a:bodyPr wrap="square">
            <a:spAutoFit/>
          </a:bodyPr>
          <a:lstStyle/>
          <a:p>
            <a:r>
              <a:rPr lang="en-US" sz="600"/>
              <a:t>Pre-PAR review</a:t>
            </a:r>
          </a:p>
        </p:txBody>
      </p:sp>
      <p:sp>
        <p:nvSpPr>
          <p:cNvPr id="365" name="Rectangle 364">
            <a:extLst>
              <a:ext uri="{FF2B5EF4-FFF2-40B4-BE49-F238E27FC236}">
                <a16:creationId xmlns:a16="http://schemas.microsoft.com/office/drawing/2014/main" id="{4EFD5562-94B8-BE47-9E39-D60A09DA7695}"/>
              </a:ext>
            </a:extLst>
          </p:cNvPr>
          <p:cNvSpPr/>
          <p:nvPr/>
        </p:nvSpPr>
        <p:spPr bwMode="gray">
          <a:xfrm>
            <a:off x="10861636" y="2182943"/>
            <a:ext cx="766098" cy="507832"/>
          </a:xfrm>
          <a:prstGeom prst="rect">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366" name="Rectangle 365">
            <a:extLst>
              <a:ext uri="{FF2B5EF4-FFF2-40B4-BE49-F238E27FC236}">
                <a16:creationId xmlns:a16="http://schemas.microsoft.com/office/drawing/2014/main" id="{3F8E49EC-113D-054B-B850-D653B23B0815}"/>
              </a:ext>
            </a:extLst>
          </p:cNvPr>
          <p:cNvSpPr/>
          <p:nvPr/>
        </p:nvSpPr>
        <p:spPr>
          <a:xfrm>
            <a:off x="10862032" y="2248829"/>
            <a:ext cx="744659" cy="369332"/>
          </a:xfrm>
          <a:prstGeom prst="rect">
            <a:avLst/>
          </a:prstGeom>
        </p:spPr>
        <p:txBody>
          <a:bodyPr wrap="square">
            <a:spAutoFit/>
          </a:bodyPr>
          <a:lstStyle/>
          <a:p>
            <a:r>
              <a:rPr lang="en-US" sz="600"/>
              <a:t>Final PAR Practice Board Review</a:t>
            </a:r>
          </a:p>
        </p:txBody>
      </p:sp>
      <p:cxnSp>
        <p:nvCxnSpPr>
          <p:cNvPr id="367" name="Straight Arrow Connector 366">
            <a:extLst>
              <a:ext uri="{FF2B5EF4-FFF2-40B4-BE49-F238E27FC236}">
                <a16:creationId xmlns:a16="http://schemas.microsoft.com/office/drawing/2014/main" id="{8BB695DF-2A63-094D-9CF3-53E380EE797F}"/>
              </a:ext>
            </a:extLst>
          </p:cNvPr>
          <p:cNvCxnSpPr/>
          <p:nvPr/>
        </p:nvCxnSpPr>
        <p:spPr>
          <a:xfrm>
            <a:off x="10742848" y="2433495"/>
            <a:ext cx="16528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374" name="Group 373">
            <a:extLst>
              <a:ext uri="{FF2B5EF4-FFF2-40B4-BE49-F238E27FC236}">
                <a16:creationId xmlns:a16="http://schemas.microsoft.com/office/drawing/2014/main" id="{DA10A6F0-5E53-1E43-870E-D40888A8D96A}"/>
              </a:ext>
            </a:extLst>
          </p:cNvPr>
          <p:cNvGrpSpPr/>
          <p:nvPr/>
        </p:nvGrpSpPr>
        <p:grpSpPr>
          <a:xfrm>
            <a:off x="8344499" y="2662361"/>
            <a:ext cx="2051070" cy="1431810"/>
            <a:chOff x="8275357" y="2408602"/>
            <a:chExt cx="2051070" cy="1742960"/>
          </a:xfrm>
        </p:grpSpPr>
        <p:cxnSp>
          <p:nvCxnSpPr>
            <p:cNvPr id="369" name="Straight Connector 368">
              <a:extLst>
                <a:ext uri="{FF2B5EF4-FFF2-40B4-BE49-F238E27FC236}">
                  <a16:creationId xmlns:a16="http://schemas.microsoft.com/office/drawing/2014/main" id="{882C11F5-346E-BB42-AD85-C29717F12358}"/>
                </a:ext>
              </a:extLst>
            </p:cNvPr>
            <p:cNvCxnSpPr/>
            <p:nvPr/>
          </p:nvCxnSpPr>
          <p:spPr>
            <a:xfrm>
              <a:off x="8275357" y="3959352"/>
              <a:ext cx="0" cy="1922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1" name="Straight Connector 370">
              <a:extLst>
                <a:ext uri="{FF2B5EF4-FFF2-40B4-BE49-F238E27FC236}">
                  <a16:creationId xmlns:a16="http://schemas.microsoft.com/office/drawing/2014/main" id="{48CC2D0D-8163-6F43-9C24-CA952B6D25D8}"/>
                </a:ext>
              </a:extLst>
            </p:cNvPr>
            <p:cNvCxnSpPr>
              <a:cxnSpLocks/>
            </p:cNvCxnSpPr>
            <p:nvPr/>
          </p:nvCxnSpPr>
          <p:spPr>
            <a:xfrm flipV="1">
              <a:off x="8275357" y="4148263"/>
              <a:ext cx="2047421" cy="329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3" name="Straight Arrow Connector 372">
              <a:extLst>
                <a:ext uri="{FF2B5EF4-FFF2-40B4-BE49-F238E27FC236}">
                  <a16:creationId xmlns:a16="http://schemas.microsoft.com/office/drawing/2014/main" id="{7A74ACD5-F0A7-B74A-828B-B9363490A7BC}"/>
                </a:ext>
              </a:extLst>
            </p:cNvPr>
            <p:cNvCxnSpPr>
              <a:cxnSpLocks/>
            </p:cNvCxnSpPr>
            <p:nvPr/>
          </p:nvCxnSpPr>
          <p:spPr>
            <a:xfrm flipH="1" flipV="1">
              <a:off x="10319130" y="2408602"/>
              <a:ext cx="7297" cy="17404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378" name="Straight Arrow Connector 377">
            <a:extLst>
              <a:ext uri="{FF2B5EF4-FFF2-40B4-BE49-F238E27FC236}">
                <a16:creationId xmlns:a16="http://schemas.microsoft.com/office/drawing/2014/main" id="{6B74E519-2EFC-374A-B58D-D48C5B4CA6C1}"/>
              </a:ext>
            </a:extLst>
          </p:cNvPr>
          <p:cNvCxnSpPr>
            <a:cxnSpLocks/>
          </p:cNvCxnSpPr>
          <p:nvPr/>
        </p:nvCxnSpPr>
        <p:spPr>
          <a:xfrm>
            <a:off x="9884798" y="4542100"/>
            <a:ext cx="949567"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0" name="Straight Arrow Connector 379">
            <a:extLst>
              <a:ext uri="{FF2B5EF4-FFF2-40B4-BE49-F238E27FC236}">
                <a16:creationId xmlns:a16="http://schemas.microsoft.com/office/drawing/2014/main" id="{500C2E45-8E70-AE48-8523-AE38D3AC8359}"/>
              </a:ext>
            </a:extLst>
          </p:cNvPr>
          <p:cNvCxnSpPr>
            <a:cxnSpLocks/>
            <a:stCxn id="365" idx="2"/>
            <a:endCxn id="220" idx="0"/>
          </p:cNvCxnSpPr>
          <p:nvPr/>
        </p:nvCxnSpPr>
        <p:spPr>
          <a:xfrm>
            <a:off x="11244685" y="2690775"/>
            <a:ext cx="5154" cy="17231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1" name="Freeform 340">
            <a:extLst>
              <a:ext uri="{FF2B5EF4-FFF2-40B4-BE49-F238E27FC236}">
                <a16:creationId xmlns:a16="http://schemas.microsoft.com/office/drawing/2014/main" id="{6C7834CA-AFF3-354C-A743-947AC5E26DFB}"/>
              </a:ext>
            </a:extLst>
          </p:cNvPr>
          <p:cNvSpPr>
            <a:spLocks noChangeAspect="1" noEditPoints="1"/>
          </p:cNvSpPr>
          <p:nvPr/>
        </p:nvSpPr>
        <p:spPr bwMode="auto">
          <a:xfrm>
            <a:off x="10968900" y="5383735"/>
            <a:ext cx="440582" cy="441877"/>
          </a:xfrm>
          <a:custGeom>
            <a:avLst/>
            <a:gdLst>
              <a:gd name="T0" fmla="*/ 138 w 512"/>
              <a:gd name="T1" fmla="*/ 138 h 512"/>
              <a:gd name="T2" fmla="*/ 373 w 512"/>
              <a:gd name="T3" fmla="*/ 138 h 512"/>
              <a:gd name="T4" fmla="*/ 373 w 512"/>
              <a:gd name="T5" fmla="*/ 373 h 512"/>
              <a:gd name="T6" fmla="*/ 138 w 512"/>
              <a:gd name="T7" fmla="*/ 373 h 512"/>
              <a:gd name="T8" fmla="*/ 138 w 512"/>
              <a:gd name="T9" fmla="*/ 138 h 512"/>
              <a:gd name="T10" fmla="*/ 512 w 512"/>
              <a:gd name="T11" fmla="*/ 256 h 512"/>
              <a:gd name="T12" fmla="*/ 256 w 512"/>
              <a:gd name="T13" fmla="*/ 512 h 512"/>
              <a:gd name="T14" fmla="*/ 0 w 512"/>
              <a:gd name="T15" fmla="*/ 256 h 512"/>
              <a:gd name="T16" fmla="*/ 256 w 512"/>
              <a:gd name="T17" fmla="*/ 0 h 512"/>
              <a:gd name="T18" fmla="*/ 512 w 512"/>
              <a:gd name="T19" fmla="*/ 256 h 512"/>
              <a:gd name="T20" fmla="*/ 394 w 512"/>
              <a:gd name="T21" fmla="*/ 128 h 512"/>
              <a:gd name="T22" fmla="*/ 384 w 512"/>
              <a:gd name="T23" fmla="*/ 117 h 512"/>
              <a:gd name="T24" fmla="*/ 128 w 512"/>
              <a:gd name="T25" fmla="*/ 117 h 512"/>
              <a:gd name="T26" fmla="*/ 117 w 512"/>
              <a:gd name="T27" fmla="*/ 128 h 512"/>
              <a:gd name="T28" fmla="*/ 117 w 512"/>
              <a:gd name="T29" fmla="*/ 384 h 512"/>
              <a:gd name="T30" fmla="*/ 128 w 512"/>
              <a:gd name="T31" fmla="*/ 394 h 512"/>
              <a:gd name="T32" fmla="*/ 384 w 512"/>
              <a:gd name="T33" fmla="*/ 394 h 512"/>
              <a:gd name="T34" fmla="*/ 394 w 512"/>
              <a:gd name="T35" fmla="*/ 384 h 512"/>
              <a:gd name="T36" fmla="*/ 394 w 512"/>
              <a:gd name="T37" fmla="*/ 12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2" h="512">
                <a:moveTo>
                  <a:pt x="138" y="138"/>
                </a:moveTo>
                <a:cubicBezTo>
                  <a:pt x="373" y="138"/>
                  <a:pt x="373" y="138"/>
                  <a:pt x="373" y="138"/>
                </a:cubicBezTo>
                <a:cubicBezTo>
                  <a:pt x="373" y="373"/>
                  <a:pt x="373" y="373"/>
                  <a:pt x="373" y="373"/>
                </a:cubicBezTo>
                <a:cubicBezTo>
                  <a:pt x="138" y="373"/>
                  <a:pt x="138" y="373"/>
                  <a:pt x="138" y="373"/>
                </a:cubicBezTo>
                <a:lnTo>
                  <a:pt x="138" y="138"/>
                </a:ln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394" y="128"/>
                </a:moveTo>
                <a:cubicBezTo>
                  <a:pt x="394" y="122"/>
                  <a:pt x="390" y="117"/>
                  <a:pt x="384" y="117"/>
                </a:cubicBezTo>
                <a:cubicBezTo>
                  <a:pt x="128" y="117"/>
                  <a:pt x="128" y="117"/>
                  <a:pt x="128" y="117"/>
                </a:cubicBezTo>
                <a:cubicBezTo>
                  <a:pt x="122" y="117"/>
                  <a:pt x="117" y="122"/>
                  <a:pt x="117" y="128"/>
                </a:cubicBezTo>
                <a:cubicBezTo>
                  <a:pt x="117" y="384"/>
                  <a:pt x="117" y="384"/>
                  <a:pt x="117" y="384"/>
                </a:cubicBezTo>
                <a:cubicBezTo>
                  <a:pt x="117" y="390"/>
                  <a:pt x="122" y="394"/>
                  <a:pt x="128" y="394"/>
                </a:cubicBezTo>
                <a:cubicBezTo>
                  <a:pt x="384" y="394"/>
                  <a:pt x="384" y="394"/>
                  <a:pt x="384" y="394"/>
                </a:cubicBezTo>
                <a:cubicBezTo>
                  <a:pt x="390" y="394"/>
                  <a:pt x="394" y="390"/>
                  <a:pt x="394" y="384"/>
                </a:cubicBezTo>
                <a:lnTo>
                  <a:pt x="394" y="128"/>
                </a:lnTo>
                <a:close/>
              </a:path>
            </a:pathLst>
          </a:custGeom>
          <a:solidFill>
            <a:srgbClr val="DA291C"/>
          </a:solidFill>
          <a:ln>
            <a:noFill/>
          </a:ln>
        </p:spPr>
        <p:txBody>
          <a:bodyPr vert="horz" wrap="square" lIns="91440" tIns="45720" rIns="91440" bIns="45720" numCol="1" anchor="t" anchorCtr="0" compatLnSpc="1">
            <a:prstTxWarp prst="textNoShape">
              <a:avLst/>
            </a:prstTxWarp>
          </a:bodyPr>
          <a:lstStyle/>
          <a:p>
            <a:endParaRPr lang="en-GB"/>
          </a:p>
        </p:txBody>
      </p:sp>
      <p:sp>
        <p:nvSpPr>
          <p:cNvPr id="382" name="Rectangle 381">
            <a:extLst>
              <a:ext uri="{FF2B5EF4-FFF2-40B4-BE49-F238E27FC236}">
                <a16:creationId xmlns:a16="http://schemas.microsoft.com/office/drawing/2014/main" id="{7B54B33A-CA13-8E48-9228-D765D8019820}"/>
              </a:ext>
            </a:extLst>
          </p:cNvPr>
          <p:cNvSpPr/>
          <p:nvPr/>
        </p:nvSpPr>
        <p:spPr>
          <a:xfrm>
            <a:off x="10983599" y="5806625"/>
            <a:ext cx="673861" cy="276999"/>
          </a:xfrm>
          <a:prstGeom prst="rect">
            <a:avLst/>
          </a:prstGeom>
        </p:spPr>
        <p:txBody>
          <a:bodyPr wrap="square">
            <a:spAutoFit/>
          </a:bodyPr>
          <a:lstStyle/>
          <a:p>
            <a:r>
              <a:rPr lang="en-US" sz="1200" b="1">
                <a:solidFill>
                  <a:srgbClr val="DA291C"/>
                </a:solidFill>
                <a:latin typeface="+mj-lt"/>
              </a:rPr>
              <a:t>End</a:t>
            </a:r>
            <a:endParaRPr lang="en-US" b="1">
              <a:solidFill>
                <a:srgbClr val="DA291C"/>
              </a:solidFill>
              <a:effectLst/>
              <a:latin typeface="Helvetica" pitchFamily="2" charset="0"/>
            </a:endParaRPr>
          </a:p>
        </p:txBody>
      </p:sp>
      <p:cxnSp>
        <p:nvCxnSpPr>
          <p:cNvPr id="383" name="Straight Arrow Connector 382">
            <a:extLst>
              <a:ext uri="{FF2B5EF4-FFF2-40B4-BE49-F238E27FC236}">
                <a16:creationId xmlns:a16="http://schemas.microsoft.com/office/drawing/2014/main" id="{6B184A2C-45B8-7E46-9C24-3EFA83C5516E}"/>
              </a:ext>
            </a:extLst>
          </p:cNvPr>
          <p:cNvCxnSpPr>
            <a:cxnSpLocks/>
          </p:cNvCxnSpPr>
          <p:nvPr/>
        </p:nvCxnSpPr>
        <p:spPr>
          <a:xfrm>
            <a:off x="11209117" y="4804824"/>
            <a:ext cx="0" cy="5063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4" name="Rectangle 383">
            <a:extLst>
              <a:ext uri="{FF2B5EF4-FFF2-40B4-BE49-F238E27FC236}">
                <a16:creationId xmlns:a16="http://schemas.microsoft.com/office/drawing/2014/main" id="{FB47A218-1A03-1542-ACA7-B053A91168A6}"/>
              </a:ext>
            </a:extLst>
          </p:cNvPr>
          <p:cNvSpPr/>
          <p:nvPr/>
        </p:nvSpPr>
        <p:spPr>
          <a:xfrm>
            <a:off x="10929753" y="4896041"/>
            <a:ext cx="723010" cy="230832"/>
          </a:xfrm>
          <a:prstGeom prst="rect">
            <a:avLst/>
          </a:prstGeom>
          <a:solidFill>
            <a:schemeClr val="bg1"/>
          </a:solidFill>
        </p:spPr>
        <p:txBody>
          <a:bodyPr wrap="square">
            <a:spAutoFit/>
          </a:bodyPr>
          <a:lstStyle/>
          <a:p>
            <a:r>
              <a:rPr lang="en-US" sz="900"/>
              <a:t>Approve</a:t>
            </a:r>
          </a:p>
        </p:txBody>
      </p:sp>
      <p:cxnSp>
        <p:nvCxnSpPr>
          <p:cNvPr id="386" name="Straight Connector 385">
            <a:extLst>
              <a:ext uri="{FF2B5EF4-FFF2-40B4-BE49-F238E27FC236}">
                <a16:creationId xmlns:a16="http://schemas.microsoft.com/office/drawing/2014/main" id="{8F3F7D5E-6096-B54E-96E1-355D9357B03B}"/>
              </a:ext>
            </a:extLst>
          </p:cNvPr>
          <p:cNvCxnSpPr>
            <a:cxnSpLocks/>
          </p:cNvCxnSpPr>
          <p:nvPr/>
        </p:nvCxnSpPr>
        <p:spPr>
          <a:xfrm flipH="1">
            <a:off x="4889363" y="5366385"/>
            <a:ext cx="1216162" cy="1906"/>
          </a:xfrm>
          <a:prstGeom prst="line">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8" name="Straight Connector 387">
            <a:extLst>
              <a:ext uri="{FF2B5EF4-FFF2-40B4-BE49-F238E27FC236}">
                <a16:creationId xmlns:a16="http://schemas.microsoft.com/office/drawing/2014/main" id="{AADB4D4E-5614-CC41-A823-C79A54E55177}"/>
              </a:ext>
            </a:extLst>
          </p:cNvPr>
          <p:cNvCxnSpPr>
            <a:cxnSpLocks/>
          </p:cNvCxnSpPr>
          <p:nvPr/>
        </p:nvCxnSpPr>
        <p:spPr>
          <a:xfrm>
            <a:off x="6104146" y="5363655"/>
            <a:ext cx="0" cy="68545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9" name="Straight Connector 388">
            <a:extLst>
              <a:ext uri="{FF2B5EF4-FFF2-40B4-BE49-F238E27FC236}">
                <a16:creationId xmlns:a16="http://schemas.microsoft.com/office/drawing/2014/main" id="{DB0CB884-D153-F34E-B90D-EDF68A909AC7}"/>
              </a:ext>
            </a:extLst>
          </p:cNvPr>
          <p:cNvCxnSpPr>
            <a:cxnSpLocks/>
          </p:cNvCxnSpPr>
          <p:nvPr/>
        </p:nvCxnSpPr>
        <p:spPr>
          <a:xfrm flipV="1">
            <a:off x="6104146" y="6036809"/>
            <a:ext cx="5744818" cy="821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1" name="Straight Connector 390">
            <a:extLst>
              <a:ext uri="{FF2B5EF4-FFF2-40B4-BE49-F238E27FC236}">
                <a16:creationId xmlns:a16="http://schemas.microsoft.com/office/drawing/2014/main" id="{353D1CB8-242D-E149-8E43-CE8AD028CD88}"/>
              </a:ext>
            </a:extLst>
          </p:cNvPr>
          <p:cNvCxnSpPr>
            <a:cxnSpLocks/>
          </p:cNvCxnSpPr>
          <p:nvPr/>
        </p:nvCxnSpPr>
        <p:spPr>
          <a:xfrm>
            <a:off x="11848964" y="4555878"/>
            <a:ext cx="0" cy="148093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93" name="Rectangle 392">
            <a:extLst>
              <a:ext uri="{FF2B5EF4-FFF2-40B4-BE49-F238E27FC236}">
                <a16:creationId xmlns:a16="http://schemas.microsoft.com/office/drawing/2014/main" id="{138E1126-F430-A044-B954-C174E186A259}"/>
              </a:ext>
            </a:extLst>
          </p:cNvPr>
          <p:cNvSpPr/>
          <p:nvPr/>
        </p:nvSpPr>
        <p:spPr>
          <a:xfrm>
            <a:off x="11514634" y="5205780"/>
            <a:ext cx="677366" cy="276999"/>
          </a:xfrm>
          <a:prstGeom prst="rect">
            <a:avLst/>
          </a:prstGeom>
          <a:solidFill>
            <a:schemeClr val="bg1"/>
          </a:solidFill>
        </p:spPr>
        <p:txBody>
          <a:bodyPr wrap="square">
            <a:spAutoFit/>
          </a:bodyPr>
          <a:lstStyle/>
          <a:p>
            <a:r>
              <a:rPr lang="en-US" sz="600"/>
              <a:t>Request for more info</a:t>
            </a:r>
          </a:p>
        </p:txBody>
      </p:sp>
      <p:cxnSp>
        <p:nvCxnSpPr>
          <p:cNvPr id="395" name="Straight Connector 394">
            <a:extLst>
              <a:ext uri="{FF2B5EF4-FFF2-40B4-BE49-F238E27FC236}">
                <a16:creationId xmlns:a16="http://schemas.microsoft.com/office/drawing/2014/main" id="{91CCBDB3-1840-954B-9FFD-DB3BC0A47FD8}"/>
              </a:ext>
            </a:extLst>
          </p:cNvPr>
          <p:cNvCxnSpPr>
            <a:cxnSpLocks/>
          </p:cNvCxnSpPr>
          <p:nvPr/>
        </p:nvCxnSpPr>
        <p:spPr>
          <a:xfrm>
            <a:off x="11656470" y="4555878"/>
            <a:ext cx="19249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4" name="TextBox 183">
            <a:extLst>
              <a:ext uri="{FF2B5EF4-FFF2-40B4-BE49-F238E27FC236}">
                <a16:creationId xmlns:a16="http://schemas.microsoft.com/office/drawing/2014/main" id="{6F94CD52-6FF4-4A4A-A282-D61B87C7F113}"/>
              </a:ext>
            </a:extLst>
          </p:cNvPr>
          <p:cNvSpPr txBox="1"/>
          <p:nvPr/>
        </p:nvSpPr>
        <p:spPr>
          <a:xfrm>
            <a:off x="4291527" y="2201434"/>
            <a:ext cx="121828" cy="107722"/>
          </a:xfrm>
          <a:prstGeom prst="rect">
            <a:avLst/>
          </a:prstGeom>
          <a:solidFill>
            <a:schemeClr val="bg1"/>
          </a:solidFill>
        </p:spPr>
        <p:txBody>
          <a:bodyPr wrap="none" lIns="0" tIns="0" rIns="0" bIns="0" rtlCol="0">
            <a:spAutoFit/>
          </a:bodyPr>
          <a:lstStyle/>
          <a:p>
            <a:pPr>
              <a:spcBef>
                <a:spcPts val="600"/>
              </a:spcBef>
              <a:buSzPct val="100000"/>
            </a:pPr>
            <a:r>
              <a:rPr lang="en-US" sz="700">
                <a:solidFill>
                  <a:srgbClr val="43B02A"/>
                </a:solidFill>
              </a:rPr>
              <a:t>No</a:t>
            </a:r>
          </a:p>
        </p:txBody>
      </p:sp>
      <p:sp>
        <p:nvSpPr>
          <p:cNvPr id="218" name="Rectangle 217">
            <a:extLst>
              <a:ext uri="{FF2B5EF4-FFF2-40B4-BE49-F238E27FC236}">
                <a16:creationId xmlns:a16="http://schemas.microsoft.com/office/drawing/2014/main" id="{2DBF53ED-65A5-E845-8F95-5123332DF26C}"/>
              </a:ext>
            </a:extLst>
          </p:cNvPr>
          <p:cNvSpPr/>
          <p:nvPr/>
        </p:nvSpPr>
        <p:spPr>
          <a:xfrm>
            <a:off x="9985553" y="661626"/>
            <a:ext cx="954107" cy="246221"/>
          </a:xfrm>
          <a:prstGeom prst="rect">
            <a:avLst/>
          </a:prstGeom>
        </p:spPr>
        <p:txBody>
          <a:bodyPr wrap="none">
            <a:spAutoFit/>
          </a:bodyPr>
          <a:lstStyle/>
          <a:p>
            <a:r>
              <a:rPr lang="en-US" sz="1000">
                <a:latin typeface="+mj-lt"/>
              </a:rPr>
              <a:t>Responsible</a:t>
            </a:r>
            <a:endParaRPr lang="en-US" sz="1000">
              <a:effectLst/>
              <a:latin typeface="+mj-lt"/>
            </a:endParaRPr>
          </a:p>
        </p:txBody>
      </p:sp>
      <p:sp>
        <p:nvSpPr>
          <p:cNvPr id="219" name="Rectangle 218">
            <a:extLst>
              <a:ext uri="{FF2B5EF4-FFF2-40B4-BE49-F238E27FC236}">
                <a16:creationId xmlns:a16="http://schemas.microsoft.com/office/drawing/2014/main" id="{7A87194C-69DF-9F4D-8F25-984E0AE8E0B8}"/>
              </a:ext>
            </a:extLst>
          </p:cNvPr>
          <p:cNvSpPr/>
          <p:nvPr/>
        </p:nvSpPr>
        <p:spPr>
          <a:xfrm>
            <a:off x="9985553" y="881545"/>
            <a:ext cx="970137" cy="246221"/>
          </a:xfrm>
          <a:prstGeom prst="rect">
            <a:avLst/>
          </a:prstGeom>
        </p:spPr>
        <p:txBody>
          <a:bodyPr wrap="none">
            <a:spAutoFit/>
          </a:bodyPr>
          <a:lstStyle/>
          <a:p>
            <a:r>
              <a:rPr lang="en-US" sz="1000">
                <a:latin typeface="+mj-lt"/>
              </a:rPr>
              <a:t>Accountable</a:t>
            </a:r>
            <a:endParaRPr lang="en-US" sz="1000">
              <a:effectLst/>
              <a:latin typeface="+mj-lt"/>
            </a:endParaRPr>
          </a:p>
        </p:txBody>
      </p:sp>
      <p:grpSp>
        <p:nvGrpSpPr>
          <p:cNvPr id="10" name="Group 9">
            <a:extLst>
              <a:ext uri="{FF2B5EF4-FFF2-40B4-BE49-F238E27FC236}">
                <a16:creationId xmlns:a16="http://schemas.microsoft.com/office/drawing/2014/main" id="{D784EE70-8BA8-B44A-B354-EE7B592E1DF9}"/>
              </a:ext>
            </a:extLst>
          </p:cNvPr>
          <p:cNvGrpSpPr/>
          <p:nvPr/>
        </p:nvGrpSpPr>
        <p:grpSpPr>
          <a:xfrm>
            <a:off x="10898201" y="730747"/>
            <a:ext cx="1012484" cy="377367"/>
            <a:chOff x="10898201" y="822907"/>
            <a:chExt cx="1012484" cy="435625"/>
          </a:xfrm>
        </p:grpSpPr>
        <p:sp>
          <p:nvSpPr>
            <p:cNvPr id="221" name="Rectangle 220">
              <a:extLst>
                <a:ext uri="{FF2B5EF4-FFF2-40B4-BE49-F238E27FC236}">
                  <a16:creationId xmlns:a16="http://schemas.microsoft.com/office/drawing/2014/main" id="{FCEDB0F5-1DF5-8941-9DFC-1AF6447C1E66}"/>
                </a:ext>
              </a:extLst>
            </p:cNvPr>
            <p:cNvSpPr/>
            <p:nvPr/>
          </p:nvSpPr>
          <p:spPr bwMode="gray">
            <a:xfrm>
              <a:off x="10898201" y="822907"/>
              <a:ext cx="1012484" cy="204131"/>
            </a:xfrm>
            <a:prstGeom prst="rect">
              <a:avLst/>
            </a:prstGeom>
            <a:solidFill>
              <a:srgbClr val="C4D600">
                <a:alpha val="13000"/>
              </a:srgbClr>
            </a:solidFill>
            <a:ln w="19050" algn="ctr">
              <a:noFill/>
              <a:miter lim="800000"/>
              <a:headEnd/>
              <a:tailEnd/>
            </a:ln>
            <a:effectLst>
              <a:outerShdw blurRad="50800" dist="38100" dir="5400000" algn="t" rotWithShape="0">
                <a:schemeClr val="bg1">
                  <a:lumMod val="85000"/>
                  <a:alpha val="40000"/>
                </a:schemeClr>
              </a:outerShdw>
            </a:effectLst>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sp>
          <p:nvSpPr>
            <p:cNvPr id="222" name="Rectangle 221">
              <a:extLst>
                <a:ext uri="{FF2B5EF4-FFF2-40B4-BE49-F238E27FC236}">
                  <a16:creationId xmlns:a16="http://schemas.microsoft.com/office/drawing/2014/main" id="{6C80C612-B60F-B747-AB82-8D77E359C485}"/>
                </a:ext>
              </a:extLst>
            </p:cNvPr>
            <p:cNvSpPr/>
            <p:nvPr/>
          </p:nvSpPr>
          <p:spPr bwMode="gray">
            <a:xfrm>
              <a:off x="10898201" y="1054401"/>
              <a:ext cx="1012484" cy="204131"/>
            </a:xfrm>
            <a:prstGeom prst="rect">
              <a:avLst/>
            </a:prstGeom>
            <a:solidFill>
              <a:schemeClr val="accent5">
                <a:lumMod val="40000"/>
                <a:lumOff val="60000"/>
                <a:alpha val="13000"/>
              </a:schemeClr>
            </a:solidFill>
            <a:ln w="19050" algn="ctr">
              <a:noFill/>
              <a:miter lim="800000"/>
              <a:headEnd/>
              <a:tailEnd/>
            </a:ln>
            <a:effectLst>
              <a:outerShdw blurRad="50800" dist="38100" dir="5400000" algn="t" rotWithShape="0">
                <a:schemeClr val="bg1">
                  <a:lumMod val="85000"/>
                  <a:alpha val="40000"/>
                </a:schemeClr>
              </a:outerShdw>
            </a:effectLst>
          </p:spPr>
          <p:txBody>
            <a:bodyPr wrap="square" lIns="88900" tIns="88900" rIns="88900" bIns="88900" rtlCol="0" anchor="ctr"/>
            <a:lstStyle/>
            <a:p>
              <a:pPr algn="ctr">
                <a:lnSpc>
                  <a:spcPct val="106000"/>
                </a:lnSpc>
                <a:buFont typeface="Wingdings 2" pitchFamily="18" charset="2"/>
                <a:buNone/>
              </a:pPr>
              <a:endParaRPr lang="en-US" sz="600" b="1">
                <a:solidFill>
                  <a:schemeClr val="bg1"/>
                </a:solidFill>
              </a:endParaRPr>
            </a:p>
          </p:txBody>
        </p:sp>
      </p:grpSp>
      <p:sp>
        <p:nvSpPr>
          <p:cNvPr id="191" name="Rectangle 190">
            <a:extLst>
              <a:ext uri="{FF2B5EF4-FFF2-40B4-BE49-F238E27FC236}">
                <a16:creationId xmlns:a16="http://schemas.microsoft.com/office/drawing/2014/main" id="{DD4F8C1F-0DC6-D44B-B597-259B8E59D056}"/>
              </a:ext>
            </a:extLst>
          </p:cNvPr>
          <p:cNvSpPr/>
          <p:nvPr/>
        </p:nvSpPr>
        <p:spPr>
          <a:xfrm>
            <a:off x="116057" y="5311204"/>
            <a:ext cx="885564" cy="461665"/>
          </a:xfrm>
          <a:prstGeom prst="rect">
            <a:avLst/>
          </a:prstGeom>
          <a:solidFill>
            <a:schemeClr val="accent6">
              <a:lumMod val="20000"/>
              <a:lumOff val="80000"/>
            </a:schemeClr>
          </a:solidFill>
        </p:spPr>
        <p:txBody>
          <a:bodyPr wrap="square">
            <a:spAutoFit/>
          </a:bodyPr>
          <a:lstStyle/>
          <a:p>
            <a:r>
              <a:rPr lang="en-US" sz="600"/>
              <a:t>Create </a:t>
            </a:r>
          </a:p>
          <a:p>
            <a:r>
              <a:rPr lang="en-US" sz="600"/>
              <a:t>Privacy Impact Assessment</a:t>
            </a:r>
          </a:p>
          <a:p>
            <a:r>
              <a:rPr lang="en-US" sz="600"/>
              <a:t>(PARSlide#17)</a:t>
            </a:r>
          </a:p>
        </p:txBody>
      </p:sp>
      <p:sp>
        <p:nvSpPr>
          <p:cNvPr id="220" name="Rectangle 219">
            <a:extLst>
              <a:ext uri="{FF2B5EF4-FFF2-40B4-BE49-F238E27FC236}">
                <a16:creationId xmlns:a16="http://schemas.microsoft.com/office/drawing/2014/main" id="{F1E74520-B025-46B4-9F34-C38811E223ED}"/>
              </a:ext>
            </a:extLst>
          </p:cNvPr>
          <p:cNvSpPr/>
          <p:nvPr/>
        </p:nvSpPr>
        <p:spPr bwMode="gray">
          <a:xfrm>
            <a:off x="10846915" y="4413885"/>
            <a:ext cx="805847" cy="387876"/>
          </a:xfrm>
          <a:prstGeom prst="rect">
            <a:avLst/>
          </a:prstGeom>
          <a:solidFill>
            <a:schemeClr val="accent6">
              <a:lumMod val="20000"/>
              <a:lumOff val="80000"/>
            </a:schemeClr>
          </a:solidFill>
          <a:ln w="19050" algn="ctr">
            <a:noFill/>
            <a:miter lim="800000"/>
            <a:headEnd/>
            <a:tailEnd/>
          </a:ln>
        </p:spPr>
        <p:txBody>
          <a:bodyPr wrap="square" lIns="88900" tIns="88900" rIns="88900" bIns="88900" rtlCol="0" anchor="ctr"/>
          <a:lstStyle/>
          <a:p>
            <a:r>
              <a:rPr lang="en-US" sz="600"/>
              <a:t>Approve / RFI?</a:t>
            </a:r>
          </a:p>
          <a:p>
            <a:pPr algn="ctr">
              <a:lnSpc>
                <a:spcPct val="106000"/>
              </a:lnSpc>
              <a:buFont typeface="Wingdings 2" pitchFamily="18" charset="2"/>
              <a:buNone/>
            </a:pPr>
            <a:endParaRPr lang="en-US" sz="600" b="1">
              <a:solidFill>
                <a:schemeClr val="bg1"/>
              </a:solidFill>
            </a:endParaRPr>
          </a:p>
        </p:txBody>
      </p:sp>
      <p:sp>
        <p:nvSpPr>
          <p:cNvPr id="176" name="Parallelogram 175">
            <a:extLst>
              <a:ext uri="{FF2B5EF4-FFF2-40B4-BE49-F238E27FC236}">
                <a16:creationId xmlns:a16="http://schemas.microsoft.com/office/drawing/2014/main" id="{8681DEFA-CA12-4402-82EA-7511FBDC72FE}"/>
              </a:ext>
            </a:extLst>
          </p:cNvPr>
          <p:cNvSpPr/>
          <p:nvPr/>
        </p:nvSpPr>
        <p:spPr bwMode="gray">
          <a:xfrm>
            <a:off x="3992277" y="4652185"/>
            <a:ext cx="1028925" cy="355343"/>
          </a:xfrm>
          <a:prstGeom prst="parallelogram">
            <a:avLst>
              <a:gd name="adj" fmla="val 49087"/>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600"/>
              <a:t>Requires Firm Systems Integrations?</a:t>
            </a:r>
          </a:p>
        </p:txBody>
      </p:sp>
      <p:sp>
        <p:nvSpPr>
          <p:cNvPr id="285" name="Parallelogram 284">
            <a:extLst>
              <a:ext uri="{FF2B5EF4-FFF2-40B4-BE49-F238E27FC236}">
                <a16:creationId xmlns:a16="http://schemas.microsoft.com/office/drawing/2014/main" id="{8F5F9452-1F53-AB41-884F-532D42C2F254}"/>
              </a:ext>
            </a:extLst>
          </p:cNvPr>
          <p:cNvSpPr/>
          <p:nvPr/>
        </p:nvSpPr>
        <p:spPr bwMode="gray">
          <a:xfrm>
            <a:off x="3953831" y="5246555"/>
            <a:ext cx="971053" cy="355343"/>
          </a:xfrm>
          <a:prstGeom prst="parallelogram">
            <a:avLst>
              <a:gd name="adj" fmla="val 49087"/>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r>
              <a:rPr lang="en-US" sz="600"/>
              <a:t>Is it a COTS Product?</a:t>
            </a:r>
          </a:p>
        </p:txBody>
      </p:sp>
      <p:cxnSp>
        <p:nvCxnSpPr>
          <p:cNvPr id="174" name="Straight Arrow Connector 173">
            <a:extLst>
              <a:ext uri="{FF2B5EF4-FFF2-40B4-BE49-F238E27FC236}">
                <a16:creationId xmlns:a16="http://schemas.microsoft.com/office/drawing/2014/main" id="{31D24A31-3DD7-4E68-879E-6B08D1BDD1AB}"/>
              </a:ext>
            </a:extLst>
          </p:cNvPr>
          <p:cNvCxnSpPr>
            <a:cxnSpLocks/>
          </p:cNvCxnSpPr>
          <p:nvPr/>
        </p:nvCxnSpPr>
        <p:spPr>
          <a:xfrm flipV="1">
            <a:off x="4542402" y="3842959"/>
            <a:ext cx="0" cy="22183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7" name="TextBox 176">
            <a:extLst>
              <a:ext uri="{FF2B5EF4-FFF2-40B4-BE49-F238E27FC236}">
                <a16:creationId xmlns:a16="http://schemas.microsoft.com/office/drawing/2014/main" id="{CA1F09AF-BF3D-44F8-8A1B-AD72CE69F43D}"/>
              </a:ext>
            </a:extLst>
          </p:cNvPr>
          <p:cNvSpPr txBox="1"/>
          <p:nvPr/>
        </p:nvSpPr>
        <p:spPr>
          <a:xfrm>
            <a:off x="9544335" y="2584106"/>
            <a:ext cx="141980" cy="107722"/>
          </a:xfrm>
          <a:prstGeom prst="rect">
            <a:avLst/>
          </a:prstGeom>
          <a:solidFill>
            <a:schemeClr val="bg1"/>
          </a:solidFill>
        </p:spPr>
        <p:txBody>
          <a:bodyPr wrap="square" lIns="0" tIns="0" rIns="0" bIns="0" rtlCol="0">
            <a:spAutoFit/>
          </a:bodyPr>
          <a:lstStyle/>
          <a:p>
            <a:pPr>
              <a:spcBef>
                <a:spcPts val="600"/>
              </a:spcBef>
              <a:buSzPct val="100000"/>
            </a:pPr>
            <a:r>
              <a:rPr lang="en-US" sz="700">
                <a:solidFill>
                  <a:srgbClr val="43B02A"/>
                </a:solidFill>
              </a:rPr>
              <a:t>No</a:t>
            </a:r>
          </a:p>
        </p:txBody>
      </p:sp>
      <p:cxnSp>
        <p:nvCxnSpPr>
          <p:cNvPr id="182" name="Straight Arrow Connector 181">
            <a:extLst>
              <a:ext uri="{FF2B5EF4-FFF2-40B4-BE49-F238E27FC236}">
                <a16:creationId xmlns:a16="http://schemas.microsoft.com/office/drawing/2014/main" id="{3B8BED2B-433B-4826-9639-8736DD45D6D9}"/>
              </a:ext>
            </a:extLst>
          </p:cNvPr>
          <p:cNvCxnSpPr>
            <a:cxnSpLocks/>
          </p:cNvCxnSpPr>
          <p:nvPr/>
        </p:nvCxnSpPr>
        <p:spPr>
          <a:xfrm>
            <a:off x="9503121" y="2001389"/>
            <a:ext cx="0" cy="12335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0" name="TextBox 189">
            <a:extLst>
              <a:ext uri="{FF2B5EF4-FFF2-40B4-BE49-F238E27FC236}">
                <a16:creationId xmlns:a16="http://schemas.microsoft.com/office/drawing/2014/main" id="{BB5623BB-487F-4DE7-A784-FA6E725E20E3}"/>
              </a:ext>
            </a:extLst>
          </p:cNvPr>
          <p:cNvSpPr txBox="1"/>
          <p:nvPr/>
        </p:nvSpPr>
        <p:spPr>
          <a:xfrm>
            <a:off x="8991401" y="2559097"/>
            <a:ext cx="193059" cy="107722"/>
          </a:xfrm>
          <a:prstGeom prst="rect">
            <a:avLst/>
          </a:prstGeom>
          <a:solidFill>
            <a:schemeClr val="bg1"/>
          </a:solidFill>
        </p:spPr>
        <p:txBody>
          <a:bodyPr wrap="square" lIns="0" tIns="0" rIns="0" bIns="0" rtlCol="0">
            <a:spAutoFit/>
          </a:bodyPr>
          <a:lstStyle/>
          <a:p>
            <a:pPr>
              <a:spcBef>
                <a:spcPts val="600"/>
              </a:spcBef>
              <a:buSzPct val="100000"/>
            </a:pPr>
            <a:r>
              <a:rPr lang="en-US" sz="700">
                <a:solidFill>
                  <a:srgbClr val="43B02A"/>
                </a:solidFill>
              </a:rPr>
              <a:t>Yes</a:t>
            </a:r>
          </a:p>
        </p:txBody>
      </p:sp>
      <p:cxnSp>
        <p:nvCxnSpPr>
          <p:cNvPr id="15" name="Straight Arrow Connector 14">
            <a:extLst>
              <a:ext uri="{FF2B5EF4-FFF2-40B4-BE49-F238E27FC236}">
                <a16:creationId xmlns:a16="http://schemas.microsoft.com/office/drawing/2014/main" id="{5F6FF679-A628-427B-B91A-6C939DBF40C8}"/>
              </a:ext>
            </a:extLst>
          </p:cNvPr>
          <p:cNvCxnSpPr>
            <a:cxnSpLocks/>
          </p:cNvCxnSpPr>
          <p:nvPr/>
        </p:nvCxnSpPr>
        <p:spPr>
          <a:xfrm flipH="1">
            <a:off x="8598263" y="3045360"/>
            <a:ext cx="586197" cy="511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A9845A2A-C929-45A7-9755-8C6122F705A0}"/>
              </a:ext>
            </a:extLst>
          </p:cNvPr>
          <p:cNvCxnSpPr>
            <a:stCxn id="338" idx="3"/>
            <a:endCxn id="363" idx="1"/>
          </p:cNvCxnSpPr>
          <p:nvPr/>
        </p:nvCxnSpPr>
        <p:spPr>
          <a:xfrm flipV="1">
            <a:off x="8696021" y="2432143"/>
            <a:ext cx="1270539" cy="170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6" name="Rectangle 195">
            <a:extLst>
              <a:ext uri="{FF2B5EF4-FFF2-40B4-BE49-F238E27FC236}">
                <a16:creationId xmlns:a16="http://schemas.microsoft.com/office/drawing/2014/main" id="{E25189E0-E739-459D-8ECB-DA67C91D7BB0}"/>
              </a:ext>
            </a:extLst>
          </p:cNvPr>
          <p:cNvSpPr/>
          <p:nvPr/>
        </p:nvSpPr>
        <p:spPr>
          <a:xfrm>
            <a:off x="6160004" y="3279965"/>
            <a:ext cx="840178" cy="461665"/>
          </a:xfrm>
          <a:prstGeom prst="rect">
            <a:avLst/>
          </a:prstGeom>
          <a:solidFill>
            <a:schemeClr val="accent6">
              <a:lumMod val="20000"/>
              <a:lumOff val="80000"/>
            </a:schemeClr>
          </a:solidFill>
        </p:spPr>
        <p:txBody>
          <a:bodyPr wrap="square">
            <a:spAutoFit/>
          </a:bodyPr>
          <a:lstStyle/>
          <a:p>
            <a:r>
              <a:rPr lang="en-US" sz="600">
                <a:latin typeface="+mj-lt"/>
              </a:rPr>
              <a:t>AI </a:t>
            </a:r>
            <a:r>
              <a:rPr lang="en-US" sz="600" err="1">
                <a:latin typeface="+mj-lt"/>
              </a:rPr>
              <a:t>CoI</a:t>
            </a:r>
            <a:r>
              <a:rPr lang="en-US" sz="600">
                <a:latin typeface="+mj-lt"/>
              </a:rPr>
              <a:t> Review &amp; Sign-off  (PAR Slide#10 &amp; 30-37)</a:t>
            </a:r>
          </a:p>
        </p:txBody>
      </p:sp>
      <p:cxnSp>
        <p:nvCxnSpPr>
          <p:cNvPr id="223" name="Straight Arrow Connector 222">
            <a:extLst>
              <a:ext uri="{FF2B5EF4-FFF2-40B4-BE49-F238E27FC236}">
                <a16:creationId xmlns:a16="http://schemas.microsoft.com/office/drawing/2014/main" id="{34FAB621-B00A-4DF1-90BC-28028C762AC4}"/>
              </a:ext>
            </a:extLst>
          </p:cNvPr>
          <p:cNvCxnSpPr>
            <a:cxnSpLocks/>
          </p:cNvCxnSpPr>
          <p:nvPr/>
        </p:nvCxnSpPr>
        <p:spPr>
          <a:xfrm>
            <a:off x="6594029" y="2428455"/>
            <a:ext cx="0" cy="27027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4" name="Straight Arrow Connector 223">
            <a:extLst>
              <a:ext uri="{FF2B5EF4-FFF2-40B4-BE49-F238E27FC236}">
                <a16:creationId xmlns:a16="http://schemas.microsoft.com/office/drawing/2014/main" id="{48F40B29-105B-418F-B2C2-6F7020A08963}"/>
              </a:ext>
            </a:extLst>
          </p:cNvPr>
          <p:cNvCxnSpPr>
            <a:cxnSpLocks/>
            <a:endCxn id="334" idx="2"/>
          </p:cNvCxnSpPr>
          <p:nvPr/>
        </p:nvCxnSpPr>
        <p:spPr>
          <a:xfrm flipH="1" flipV="1">
            <a:off x="7438621" y="2326070"/>
            <a:ext cx="5418" cy="111556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5" name="Parallelogram 224">
            <a:extLst>
              <a:ext uri="{FF2B5EF4-FFF2-40B4-BE49-F238E27FC236}">
                <a16:creationId xmlns:a16="http://schemas.microsoft.com/office/drawing/2014/main" id="{C965A791-5F74-4EAA-9CC2-0B2A86815307}"/>
              </a:ext>
            </a:extLst>
          </p:cNvPr>
          <p:cNvSpPr/>
          <p:nvPr/>
        </p:nvSpPr>
        <p:spPr bwMode="gray">
          <a:xfrm>
            <a:off x="6192921" y="2737477"/>
            <a:ext cx="735385" cy="276999"/>
          </a:xfrm>
          <a:prstGeom prst="parallelogram">
            <a:avLst>
              <a:gd name="adj" fmla="val 49087"/>
            </a:avLst>
          </a:prstGeom>
          <a:solidFill>
            <a:schemeClr val="accent6">
              <a:lumMod val="20000"/>
              <a:lumOff val="8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700" b="1">
              <a:solidFill>
                <a:schemeClr val="bg1"/>
              </a:solidFill>
            </a:endParaRPr>
          </a:p>
        </p:txBody>
      </p:sp>
      <p:sp>
        <p:nvSpPr>
          <p:cNvPr id="227" name="Rectangle 226">
            <a:extLst>
              <a:ext uri="{FF2B5EF4-FFF2-40B4-BE49-F238E27FC236}">
                <a16:creationId xmlns:a16="http://schemas.microsoft.com/office/drawing/2014/main" id="{72109984-57FE-4B66-946B-7942B699B9B4}"/>
              </a:ext>
            </a:extLst>
          </p:cNvPr>
          <p:cNvSpPr/>
          <p:nvPr/>
        </p:nvSpPr>
        <p:spPr>
          <a:xfrm>
            <a:off x="6261780" y="2719867"/>
            <a:ext cx="684000" cy="276999"/>
          </a:xfrm>
          <a:prstGeom prst="rect">
            <a:avLst/>
          </a:prstGeom>
        </p:spPr>
        <p:txBody>
          <a:bodyPr wrap="square">
            <a:spAutoFit/>
          </a:bodyPr>
          <a:lstStyle/>
          <a:p>
            <a:r>
              <a:rPr lang="en-US" sz="600"/>
              <a:t>AI/ML component?</a:t>
            </a:r>
          </a:p>
        </p:txBody>
      </p:sp>
      <p:cxnSp>
        <p:nvCxnSpPr>
          <p:cNvPr id="229" name="Straight Arrow Connector 228">
            <a:extLst>
              <a:ext uri="{FF2B5EF4-FFF2-40B4-BE49-F238E27FC236}">
                <a16:creationId xmlns:a16="http://schemas.microsoft.com/office/drawing/2014/main" id="{F390E953-73A1-459A-A543-8D50AE20CEC4}"/>
              </a:ext>
            </a:extLst>
          </p:cNvPr>
          <p:cNvCxnSpPr>
            <a:cxnSpLocks/>
          </p:cNvCxnSpPr>
          <p:nvPr/>
        </p:nvCxnSpPr>
        <p:spPr>
          <a:xfrm>
            <a:off x="6583907" y="3014476"/>
            <a:ext cx="0" cy="27027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0" name="Straight Arrow Connector 229">
            <a:extLst>
              <a:ext uri="{FF2B5EF4-FFF2-40B4-BE49-F238E27FC236}">
                <a16:creationId xmlns:a16="http://schemas.microsoft.com/office/drawing/2014/main" id="{E0081589-7E53-4AA5-A512-8313D16E101D}"/>
              </a:ext>
            </a:extLst>
          </p:cNvPr>
          <p:cNvCxnSpPr>
            <a:cxnSpLocks/>
          </p:cNvCxnSpPr>
          <p:nvPr/>
        </p:nvCxnSpPr>
        <p:spPr>
          <a:xfrm>
            <a:off x="6999525" y="3441631"/>
            <a:ext cx="445159" cy="0"/>
          </a:xfrm>
          <a:prstGeom prst="straightConnector1">
            <a:avLst/>
          </a:prstGeom>
          <a:ln>
            <a:solidFill>
              <a:schemeClr val="tx1"/>
            </a:solidFill>
            <a:tailEnd type="none"/>
          </a:ln>
        </p:spPr>
        <p:style>
          <a:lnRef idx="1">
            <a:schemeClr val="accent1"/>
          </a:lnRef>
          <a:fillRef idx="0">
            <a:schemeClr val="accent1"/>
          </a:fillRef>
          <a:effectRef idx="0">
            <a:schemeClr val="accent1"/>
          </a:effectRef>
          <a:fontRef idx="minor">
            <a:schemeClr val="tx1"/>
          </a:fontRef>
        </p:style>
      </p:cxnSp>
      <p:cxnSp>
        <p:nvCxnSpPr>
          <p:cNvPr id="231" name="Straight Arrow Connector 230">
            <a:extLst>
              <a:ext uri="{FF2B5EF4-FFF2-40B4-BE49-F238E27FC236}">
                <a16:creationId xmlns:a16="http://schemas.microsoft.com/office/drawing/2014/main" id="{EE3CE610-68B4-4A26-AEF9-61D93962DF62}"/>
              </a:ext>
            </a:extLst>
          </p:cNvPr>
          <p:cNvCxnSpPr>
            <a:cxnSpLocks/>
            <a:stCxn id="225" idx="2"/>
          </p:cNvCxnSpPr>
          <p:nvPr/>
        </p:nvCxnSpPr>
        <p:spPr>
          <a:xfrm>
            <a:off x="6860321" y="2875977"/>
            <a:ext cx="595774" cy="3182"/>
          </a:xfrm>
          <a:prstGeom prst="straightConnector1">
            <a:avLst/>
          </a:prstGeom>
          <a:ln>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255" name="TextBox 254">
            <a:extLst>
              <a:ext uri="{FF2B5EF4-FFF2-40B4-BE49-F238E27FC236}">
                <a16:creationId xmlns:a16="http://schemas.microsoft.com/office/drawing/2014/main" id="{0119108A-AF2C-41F7-94F7-9DC3E31D79C0}"/>
              </a:ext>
            </a:extLst>
          </p:cNvPr>
          <p:cNvSpPr txBox="1"/>
          <p:nvPr/>
        </p:nvSpPr>
        <p:spPr>
          <a:xfrm>
            <a:off x="6623285" y="3102082"/>
            <a:ext cx="258653" cy="107722"/>
          </a:xfrm>
          <a:prstGeom prst="rect">
            <a:avLst/>
          </a:prstGeom>
          <a:solidFill>
            <a:schemeClr val="bg1"/>
          </a:solidFill>
        </p:spPr>
        <p:txBody>
          <a:bodyPr wrap="square" lIns="0" tIns="0" rIns="0" bIns="0" rtlCol="0">
            <a:spAutoFit/>
          </a:bodyPr>
          <a:lstStyle/>
          <a:p>
            <a:pPr>
              <a:spcBef>
                <a:spcPts val="600"/>
              </a:spcBef>
              <a:buSzPct val="100000"/>
            </a:pPr>
            <a:r>
              <a:rPr lang="en-US" sz="700">
                <a:solidFill>
                  <a:srgbClr val="43B02A"/>
                </a:solidFill>
              </a:rPr>
              <a:t>Yes</a:t>
            </a:r>
          </a:p>
        </p:txBody>
      </p:sp>
      <p:sp>
        <p:nvSpPr>
          <p:cNvPr id="256" name="TextBox 255">
            <a:extLst>
              <a:ext uri="{FF2B5EF4-FFF2-40B4-BE49-F238E27FC236}">
                <a16:creationId xmlns:a16="http://schemas.microsoft.com/office/drawing/2014/main" id="{A8FCD175-11FE-48C5-B038-28A4C7307AE6}"/>
              </a:ext>
            </a:extLst>
          </p:cNvPr>
          <p:cNvSpPr txBox="1"/>
          <p:nvPr/>
        </p:nvSpPr>
        <p:spPr>
          <a:xfrm>
            <a:off x="7044237" y="2757535"/>
            <a:ext cx="258653" cy="107722"/>
          </a:xfrm>
          <a:prstGeom prst="rect">
            <a:avLst/>
          </a:prstGeom>
          <a:solidFill>
            <a:schemeClr val="bg1"/>
          </a:solidFill>
        </p:spPr>
        <p:txBody>
          <a:bodyPr wrap="square" lIns="0" tIns="0" rIns="0" bIns="0" rtlCol="0">
            <a:spAutoFit/>
          </a:bodyPr>
          <a:lstStyle/>
          <a:p>
            <a:pPr>
              <a:spcBef>
                <a:spcPts val="600"/>
              </a:spcBef>
              <a:buSzPct val="100000"/>
            </a:pPr>
            <a:r>
              <a:rPr lang="en-US" sz="700">
                <a:solidFill>
                  <a:srgbClr val="43B02A"/>
                </a:solidFill>
              </a:rPr>
              <a:t>No</a:t>
            </a:r>
          </a:p>
        </p:txBody>
      </p:sp>
    </p:spTree>
    <p:extLst>
      <p:ext uri="{BB962C8B-B14F-4D97-AF65-F5344CB8AC3E}">
        <p14:creationId xmlns:p14="http://schemas.microsoft.com/office/powerpoint/2010/main" val="320521393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CB90A47-E22D-3A43-948A-28618787220D}"/>
              </a:ext>
            </a:extLst>
          </p:cNvPr>
          <p:cNvSpPr>
            <a:spLocks noGrp="1"/>
          </p:cNvSpPr>
          <p:nvPr>
            <p:ph type="title"/>
          </p:nvPr>
        </p:nvSpPr>
        <p:spPr/>
        <p:txBody>
          <a:bodyPr/>
          <a:lstStyle/>
          <a:p>
            <a:r>
              <a:rPr lang="en-US" b="1" dirty="0"/>
              <a:t>Business Summary</a:t>
            </a:r>
          </a:p>
        </p:txBody>
      </p:sp>
      <p:grpSp>
        <p:nvGrpSpPr>
          <p:cNvPr id="7" name="Group 6">
            <a:extLst>
              <a:ext uri="{FF2B5EF4-FFF2-40B4-BE49-F238E27FC236}">
                <a16:creationId xmlns:a16="http://schemas.microsoft.com/office/drawing/2014/main" id="{4DDE1839-BD2C-A145-AAAE-F2831B92D57D}"/>
              </a:ext>
            </a:extLst>
          </p:cNvPr>
          <p:cNvGrpSpPr/>
          <p:nvPr/>
        </p:nvGrpSpPr>
        <p:grpSpPr>
          <a:xfrm>
            <a:off x="469900" y="1453662"/>
            <a:ext cx="10983546" cy="480646"/>
            <a:chOff x="469900" y="1688123"/>
            <a:chExt cx="9178195" cy="480646"/>
          </a:xfrm>
        </p:grpSpPr>
        <p:sp>
          <p:nvSpPr>
            <p:cNvPr id="4" name="Rectangle 3">
              <a:extLst>
                <a:ext uri="{FF2B5EF4-FFF2-40B4-BE49-F238E27FC236}">
                  <a16:creationId xmlns:a16="http://schemas.microsoft.com/office/drawing/2014/main" id="{8917FF1E-03DF-EB47-89C4-9D5BDC3771F8}"/>
                </a:ext>
              </a:extLst>
            </p:cNvPr>
            <p:cNvSpPr/>
            <p:nvPr/>
          </p:nvSpPr>
          <p:spPr bwMode="gray">
            <a:xfrm>
              <a:off x="469900" y="1688123"/>
              <a:ext cx="2847731" cy="480646"/>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5" name="Rectangle 4">
              <a:extLst>
                <a:ext uri="{FF2B5EF4-FFF2-40B4-BE49-F238E27FC236}">
                  <a16:creationId xmlns:a16="http://schemas.microsoft.com/office/drawing/2014/main" id="{44664902-A888-5540-AE30-BBB9CEC21D0A}"/>
                </a:ext>
              </a:extLst>
            </p:cNvPr>
            <p:cNvSpPr/>
            <p:nvPr/>
          </p:nvSpPr>
          <p:spPr bwMode="gray">
            <a:xfrm>
              <a:off x="3635132" y="1688123"/>
              <a:ext cx="2847731" cy="480646"/>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6" name="Rectangle 5">
              <a:extLst>
                <a:ext uri="{FF2B5EF4-FFF2-40B4-BE49-F238E27FC236}">
                  <a16:creationId xmlns:a16="http://schemas.microsoft.com/office/drawing/2014/main" id="{5B660403-EC35-C643-A488-0C74B2661B9D}"/>
                </a:ext>
              </a:extLst>
            </p:cNvPr>
            <p:cNvSpPr/>
            <p:nvPr/>
          </p:nvSpPr>
          <p:spPr bwMode="gray">
            <a:xfrm>
              <a:off x="6800364" y="1688123"/>
              <a:ext cx="2847731" cy="480646"/>
            </a:xfrm>
            <a:prstGeom prst="rect">
              <a:avLst/>
            </a:prstGeom>
            <a:solidFill>
              <a:srgbClr val="43B02A"/>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8" name="Group 7">
            <a:extLst>
              <a:ext uri="{FF2B5EF4-FFF2-40B4-BE49-F238E27FC236}">
                <a16:creationId xmlns:a16="http://schemas.microsoft.com/office/drawing/2014/main" id="{5B95B903-2357-EF4F-8F8A-1CFBFE94378A}"/>
              </a:ext>
            </a:extLst>
          </p:cNvPr>
          <p:cNvGrpSpPr/>
          <p:nvPr/>
        </p:nvGrpSpPr>
        <p:grpSpPr>
          <a:xfrm>
            <a:off x="469900" y="2046559"/>
            <a:ext cx="10983546" cy="4408855"/>
            <a:chOff x="469900" y="1688123"/>
            <a:chExt cx="9178195" cy="480646"/>
          </a:xfrm>
          <a:solidFill>
            <a:schemeClr val="bg1">
              <a:lumMod val="95000"/>
            </a:schemeClr>
          </a:solidFill>
        </p:grpSpPr>
        <p:sp>
          <p:nvSpPr>
            <p:cNvPr id="9" name="Rectangle 8">
              <a:extLst>
                <a:ext uri="{FF2B5EF4-FFF2-40B4-BE49-F238E27FC236}">
                  <a16:creationId xmlns:a16="http://schemas.microsoft.com/office/drawing/2014/main" id="{12C88BE6-7180-D04D-AF5E-E69CAD25B81C}"/>
                </a:ext>
              </a:extLst>
            </p:cNvPr>
            <p:cNvSpPr/>
            <p:nvPr/>
          </p:nvSpPr>
          <p:spPr bwMode="gray">
            <a:xfrm>
              <a:off x="469900" y="1688123"/>
              <a:ext cx="2847731" cy="480646"/>
            </a:xfrm>
            <a:prstGeom prst="rect">
              <a:avLst/>
            </a:prstGeom>
            <a:grpFill/>
            <a:ln w="19050" algn="ctr">
              <a:noFill/>
              <a:miter lim="800000"/>
              <a:headEnd/>
              <a:tailEnd/>
            </a:ln>
          </p:spPr>
          <p:txBody>
            <a:bodyPr wrap="square" lIns="88900" tIns="88900" rIns="88900" bIns="88900" rtlCol="0" anchor="t"/>
            <a:lstStyle/>
            <a:p>
              <a:pPr>
                <a:lnSpc>
                  <a:spcPct val="106000"/>
                </a:lnSpc>
                <a:buFont typeface="Wingdings 2" pitchFamily="18" charset="2"/>
                <a:buNone/>
              </a:pPr>
              <a:r>
                <a:rPr lang="en-US" sz="1200" dirty="0"/>
                <a:t>Audit Online is a portal of applications intended to support Audit Transformation.  It is comprised of several modules:</a:t>
              </a:r>
            </a:p>
            <a:p>
              <a:pPr>
                <a:lnSpc>
                  <a:spcPct val="106000"/>
                </a:lnSpc>
                <a:buFont typeface="Wingdings 2" pitchFamily="18" charset="2"/>
                <a:buNone/>
              </a:pPr>
              <a:endParaRPr lang="en-US" sz="1200" dirty="0"/>
            </a:p>
            <a:p>
              <a:pPr marL="285750" indent="-285750">
                <a:lnSpc>
                  <a:spcPct val="106000"/>
                </a:lnSpc>
                <a:buFont typeface="Arial" panose="020B0604020202020204" pitchFamily="34" charset="0"/>
                <a:buChar char="•"/>
              </a:pPr>
              <a:r>
                <a:rPr lang="en-US" sz="1200" dirty="0"/>
                <a:t>RADC Execution Plan</a:t>
              </a:r>
            </a:p>
            <a:p>
              <a:pPr marL="285750" indent="-285750">
                <a:lnSpc>
                  <a:spcPct val="106000"/>
                </a:lnSpc>
                <a:buFont typeface="Arial" panose="020B0604020202020204" pitchFamily="34" charset="0"/>
                <a:buChar char="•"/>
              </a:pPr>
              <a:r>
                <a:rPr lang="en-US" sz="1200" dirty="0"/>
                <a:t>RADC Onsite Portal</a:t>
              </a:r>
            </a:p>
            <a:p>
              <a:pPr marL="285750" indent="-285750">
                <a:lnSpc>
                  <a:spcPct val="106000"/>
                </a:lnSpc>
                <a:buFont typeface="Arial" panose="020B0604020202020204" pitchFamily="34" charset="0"/>
                <a:buChar char="•"/>
              </a:pPr>
              <a:r>
                <a:rPr lang="en-US" sz="1200" dirty="0"/>
                <a:t>RADC ADC Portal</a:t>
              </a:r>
            </a:p>
            <a:p>
              <a:pPr marL="285750" indent="-285750">
                <a:lnSpc>
                  <a:spcPct val="106000"/>
                </a:lnSpc>
                <a:buFont typeface="Arial" panose="020B0604020202020204" pitchFamily="34" charset="0"/>
                <a:buChar char="•"/>
              </a:pPr>
              <a:r>
                <a:rPr lang="en-US" sz="1200" dirty="0"/>
                <a:t>Guided Risk Assessment</a:t>
              </a:r>
            </a:p>
            <a:p>
              <a:pPr marL="285750" indent="-285750">
                <a:lnSpc>
                  <a:spcPct val="106000"/>
                </a:lnSpc>
                <a:buFont typeface="Arial" panose="020B0604020202020204" pitchFamily="34" charset="0"/>
                <a:buChar char="•"/>
              </a:pPr>
              <a:r>
                <a:rPr lang="en-US" sz="1200" dirty="0"/>
                <a:t>Document Extract</a:t>
              </a:r>
            </a:p>
            <a:p>
              <a:pPr marL="285750" indent="-285750">
                <a:lnSpc>
                  <a:spcPct val="106000"/>
                </a:lnSpc>
                <a:buFont typeface="Arial" panose="020B0604020202020204" pitchFamily="34" charset="0"/>
                <a:buChar char="•"/>
              </a:pPr>
              <a:r>
                <a:rPr lang="en-US" sz="1200" dirty="0"/>
                <a:t>EMS Extract/EMS Download</a:t>
              </a:r>
            </a:p>
            <a:p>
              <a:pPr marL="285750" indent="-285750">
                <a:lnSpc>
                  <a:spcPct val="106000"/>
                </a:lnSpc>
                <a:buFont typeface="Arial" panose="020B0604020202020204" pitchFamily="34" charset="0"/>
                <a:buChar char="•"/>
              </a:pPr>
              <a:r>
                <a:rPr lang="en-US" sz="1200" dirty="0"/>
                <a:t>EMS Upload</a:t>
              </a:r>
            </a:p>
            <a:p>
              <a:pPr marL="285750" indent="-285750">
                <a:lnSpc>
                  <a:spcPct val="106000"/>
                </a:lnSpc>
                <a:buFont typeface="Arial" panose="020B0604020202020204" pitchFamily="34" charset="0"/>
                <a:buChar char="•"/>
              </a:pPr>
              <a:r>
                <a:rPr lang="en-US" sz="1200" dirty="0"/>
                <a:t>Omnia Working-paper transition</a:t>
              </a:r>
            </a:p>
            <a:p>
              <a:pPr marL="285750" indent="-285750">
                <a:lnSpc>
                  <a:spcPct val="106000"/>
                </a:lnSpc>
                <a:buFont typeface="Arial" panose="020B0604020202020204" pitchFamily="34" charset="0"/>
                <a:buChar char="•"/>
              </a:pPr>
              <a:r>
                <a:rPr lang="en-US" sz="1200" dirty="0"/>
                <a:t>MI Reporting</a:t>
              </a:r>
            </a:p>
            <a:p>
              <a:pPr marL="285750" indent="-285750">
                <a:lnSpc>
                  <a:spcPct val="106000"/>
                </a:lnSpc>
                <a:buFont typeface="Arial" panose="020B0604020202020204" pitchFamily="34" charset="0"/>
                <a:buChar char="•"/>
              </a:pPr>
              <a:r>
                <a:rPr lang="en-US" sz="1200" dirty="0"/>
                <a:t>DQD Dashboards</a:t>
              </a:r>
            </a:p>
            <a:p>
              <a:pPr algn="ctr">
                <a:lnSpc>
                  <a:spcPct val="106000"/>
                </a:lnSpc>
                <a:buFont typeface="Wingdings 2" pitchFamily="18" charset="2"/>
                <a:buNone/>
              </a:pPr>
              <a:r>
                <a:rPr lang="en-US" sz="1600" dirty="0">
                  <a:latin typeface="Arial" panose="020B0604020202020204" pitchFamily="34" charset="0"/>
                </a:rPr>
                <a:t>·        </a:t>
              </a:r>
              <a:endParaRPr lang="en-US" sz="1600" b="1" dirty="0">
                <a:latin typeface="Arial" panose="020B0604020202020204" pitchFamily="34" charset="0"/>
              </a:endParaRPr>
            </a:p>
            <a:p>
              <a:pPr algn="ctr">
                <a:lnSpc>
                  <a:spcPct val="106000"/>
                </a:lnSpc>
                <a:buFont typeface="Wingdings 2" pitchFamily="18" charset="2"/>
                <a:buNone/>
              </a:pPr>
              <a:endParaRPr lang="en-US" sz="1600" b="1" dirty="0">
                <a:solidFill>
                  <a:schemeClr val="bg1"/>
                </a:solidFill>
              </a:endParaRPr>
            </a:p>
          </p:txBody>
        </p:sp>
        <p:sp>
          <p:nvSpPr>
            <p:cNvPr id="10" name="Rectangle 9">
              <a:extLst>
                <a:ext uri="{FF2B5EF4-FFF2-40B4-BE49-F238E27FC236}">
                  <a16:creationId xmlns:a16="http://schemas.microsoft.com/office/drawing/2014/main" id="{07C2F310-AF14-EA43-A646-558E526321CE}"/>
                </a:ext>
              </a:extLst>
            </p:cNvPr>
            <p:cNvSpPr/>
            <p:nvPr/>
          </p:nvSpPr>
          <p:spPr bwMode="gray">
            <a:xfrm>
              <a:off x="3635132" y="1688123"/>
              <a:ext cx="2847731" cy="480646"/>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11" name="Rectangle 10">
              <a:extLst>
                <a:ext uri="{FF2B5EF4-FFF2-40B4-BE49-F238E27FC236}">
                  <a16:creationId xmlns:a16="http://schemas.microsoft.com/office/drawing/2014/main" id="{92B0A828-0BC5-3E40-B1E7-11E3D88CD8CD}"/>
                </a:ext>
              </a:extLst>
            </p:cNvPr>
            <p:cNvSpPr/>
            <p:nvPr/>
          </p:nvSpPr>
          <p:spPr bwMode="gray">
            <a:xfrm>
              <a:off x="6800364" y="1688123"/>
              <a:ext cx="2847731" cy="480646"/>
            </a:xfrm>
            <a:prstGeom prst="rect">
              <a:avLst/>
            </a:prstGeom>
            <a:grp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sp>
        <p:nvSpPr>
          <p:cNvPr id="12" name="Rectangle 11">
            <a:extLst>
              <a:ext uri="{FF2B5EF4-FFF2-40B4-BE49-F238E27FC236}">
                <a16:creationId xmlns:a16="http://schemas.microsoft.com/office/drawing/2014/main" id="{06A5636D-4529-9742-91FB-7C2F9B299E21}"/>
              </a:ext>
            </a:extLst>
          </p:cNvPr>
          <p:cNvSpPr/>
          <p:nvPr/>
        </p:nvSpPr>
        <p:spPr>
          <a:xfrm>
            <a:off x="940970" y="1524708"/>
            <a:ext cx="2465740" cy="338554"/>
          </a:xfrm>
          <a:prstGeom prst="rect">
            <a:avLst/>
          </a:prstGeom>
        </p:spPr>
        <p:txBody>
          <a:bodyPr wrap="none">
            <a:spAutoFit/>
          </a:bodyPr>
          <a:lstStyle/>
          <a:p>
            <a:r>
              <a:rPr lang="en-US" sz="1600" b="1">
                <a:solidFill>
                  <a:schemeClr val="bg1"/>
                </a:solidFill>
              </a:rPr>
              <a:t>Executive Summary</a:t>
            </a:r>
          </a:p>
        </p:txBody>
      </p:sp>
      <p:sp>
        <p:nvSpPr>
          <p:cNvPr id="13" name="Rectangle 12">
            <a:extLst>
              <a:ext uri="{FF2B5EF4-FFF2-40B4-BE49-F238E27FC236}">
                <a16:creationId xmlns:a16="http://schemas.microsoft.com/office/drawing/2014/main" id="{5E144CDE-63CF-914B-8F1F-31603072C5FE}"/>
              </a:ext>
            </a:extLst>
          </p:cNvPr>
          <p:cNvSpPr/>
          <p:nvPr/>
        </p:nvSpPr>
        <p:spPr>
          <a:xfrm>
            <a:off x="4999710" y="1524708"/>
            <a:ext cx="1923925" cy="338554"/>
          </a:xfrm>
          <a:prstGeom prst="rect">
            <a:avLst/>
          </a:prstGeom>
        </p:spPr>
        <p:txBody>
          <a:bodyPr wrap="none">
            <a:spAutoFit/>
          </a:bodyPr>
          <a:lstStyle/>
          <a:p>
            <a:r>
              <a:rPr lang="en-US" sz="1600" b="1">
                <a:solidFill>
                  <a:schemeClr val="bg1"/>
                </a:solidFill>
              </a:rPr>
              <a:t>Business Value</a:t>
            </a:r>
          </a:p>
        </p:txBody>
      </p:sp>
      <p:sp>
        <p:nvSpPr>
          <p:cNvPr id="14" name="Rectangle 13">
            <a:extLst>
              <a:ext uri="{FF2B5EF4-FFF2-40B4-BE49-F238E27FC236}">
                <a16:creationId xmlns:a16="http://schemas.microsoft.com/office/drawing/2014/main" id="{42CEB9B9-2F85-DF45-8503-E62A6CF031DD}"/>
              </a:ext>
            </a:extLst>
          </p:cNvPr>
          <p:cNvSpPr/>
          <p:nvPr/>
        </p:nvSpPr>
        <p:spPr>
          <a:xfrm>
            <a:off x="9313328" y="1524708"/>
            <a:ext cx="872355" cy="338554"/>
          </a:xfrm>
          <a:prstGeom prst="rect">
            <a:avLst/>
          </a:prstGeom>
        </p:spPr>
        <p:txBody>
          <a:bodyPr wrap="none">
            <a:spAutoFit/>
          </a:bodyPr>
          <a:lstStyle/>
          <a:p>
            <a:r>
              <a:rPr lang="en-US" sz="1600" b="1">
                <a:solidFill>
                  <a:schemeClr val="bg1"/>
                </a:solidFill>
              </a:rPr>
              <a:t>Scope</a:t>
            </a:r>
          </a:p>
        </p:txBody>
      </p:sp>
      <p:sp>
        <p:nvSpPr>
          <p:cNvPr id="20" name="Rectangle 19">
            <a:extLst>
              <a:ext uri="{FF2B5EF4-FFF2-40B4-BE49-F238E27FC236}">
                <a16:creationId xmlns:a16="http://schemas.microsoft.com/office/drawing/2014/main" id="{F1374A01-7626-48BA-803F-9B03DB824413}"/>
              </a:ext>
            </a:extLst>
          </p:cNvPr>
          <p:cNvSpPr/>
          <p:nvPr/>
        </p:nvSpPr>
        <p:spPr>
          <a:xfrm>
            <a:off x="4360682" y="2046559"/>
            <a:ext cx="3304931" cy="2308324"/>
          </a:xfrm>
          <a:prstGeom prst="rect">
            <a:avLst/>
          </a:prstGeom>
        </p:spPr>
        <p:txBody>
          <a:bodyPr wrap="square" lIns="91440" tIns="45720" rIns="91440" bIns="45720" anchor="t">
            <a:spAutoFit/>
          </a:bodyPr>
          <a:lstStyle/>
          <a:p>
            <a:r>
              <a:rPr lang="en-US" sz="1200" dirty="0"/>
              <a:t>The main objective of Audit Online V5.3 is to provide an audit transformation solution to address following needs for Global member firms:</a:t>
            </a:r>
          </a:p>
          <a:p>
            <a:endParaRPr lang="en-US" sz="1200" dirty="0"/>
          </a:p>
          <a:p>
            <a:pPr marL="171450" indent="-171450">
              <a:buFont typeface="Arial" panose="020B0604020202020204" pitchFamily="34" charset="0"/>
              <a:buChar char="•"/>
            </a:pPr>
            <a:r>
              <a:rPr lang="en-US" sz="1200" dirty="0"/>
              <a:t>Continued DWW Acceleration​</a:t>
            </a:r>
          </a:p>
          <a:p>
            <a:pPr marL="171450" indent="-171450">
              <a:buFont typeface="Arial" panose="020B0604020202020204" pitchFamily="34" charset="0"/>
              <a:buChar char="•"/>
            </a:pPr>
            <a:r>
              <a:rPr lang="en-US" sz="1200" dirty="0"/>
              <a:t>RADC Ramp Up​</a:t>
            </a:r>
          </a:p>
          <a:p>
            <a:pPr marL="171450" indent="-171450">
              <a:buFont typeface="Arial" panose="020B0604020202020204" pitchFamily="34" charset="0"/>
              <a:buChar char="•"/>
            </a:pPr>
            <a:r>
              <a:rPr lang="en-US" sz="1200" dirty="0"/>
              <a:t>Expand RADC Catalog​ </a:t>
            </a:r>
          </a:p>
          <a:p>
            <a:pPr marL="171450" indent="-171450">
              <a:buFont typeface="Arial" panose="020B0604020202020204" pitchFamily="34" charset="0"/>
              <a:buChar char="•"/>
            </a:pPr>
            <a:r>
              <a:rPr lang="en-US" sz="1200" dirty="0"/>
              <a:t>Transition to Omnia/Levvia​ Ramp Up</a:t>
            </a:r>
          </a:p>
          <a:p>
            <a:pPr marL="171450" indent="-171450">
              <a:buFont typeface="Arial" panose="020B0604020202020204" pitchFamily="34" charset="0"/>
              <a:buChar char="•"/>
            </a:pPr>
            <a:r>
              <a:rPr lang="en-US" sz="1200" dirty="0"/>
              <a:t>Monitoring Quality &amp; Adoption​</a:t>
            </a:r>
          </a:p>
          <a:p>
            <a:pPr marL="171450" indent="-171450">
              <a:buFont typeface="Arial" panose="020B0604020202020204" pitchFamily="34" charset="0"/>
              <a:buChar char="•"/>
            </a:pPr>
            <a:r>
              <a:rPr lang="en-US" sz="1200" dirty="0"/>
              <a:t>Support and Ongoing Maintenance​</a:t>
            </a:r>
          </a:p>
        </p:txBody>
      </p:sp>
      <p:sp>
        <p:nvSpPr>
          <p:cNvPr id="21" name="Rectangle 20">
            <a:extLst>
              <a:ext uri="{FF2B5EF4-FFF2-40B4-BE49-F238E27FC236}">
                <a16:creationId xmlns:a16="http://schemas.microsoft.com/office/drawing/2014/main" id="{1EE29C5C-2505-4F52-9D6A-76AA4D04E068}"/>
              </a:ext>
            </a:extLst>
          </p:cNvPr>
          <p:cNvSpPr/>
          <p:nvPr/>
        </p:nvSpPr>
        <p:spPr>
          <a:xfrm>
            <a:off x="8044287" y="2025405"/>
            <a:ext cx="3342659" cy="1936428"/>
          </a:xfrm>
          <a:prstGeom prst="rect">
            <a:avLst/>
          </a:prstGeom>
        </p:spPr>
        <p:txBody>
          <a:bodyPr wrap="square" lIns="91440" tIns="45720" rIns="91440" bIns="45720" anchor="t">
            <a:spAutoFit/>
          </a:bodyPr>
          <a:lstStyle/>
          <a:p>
            <a:pPr>
              <a:spcBef>
                <a:spcPts val="500"/>
              </a:spcBef>
              <a:spcAft>
                <a:spcPts val="500"/>
              </a:spcAft>
            </a:pPr>
            <a:r>
              <a:rPr lang="en-US" sz="1100" dirty="0"/>
              <a:t>Audit Online V5.3 scope includes</a:t>
            </a:r>
          </a:p>
          <a:p>
            <a:pPr marL="171450" indent="-171450">
              <a:spcBef>
                <a:spcPts val="500"/>
              </a:spcBef>
              <a:spcAft>
                <a:spcPts val="500"/>
              </a:spcAft>
              <a:buFont typeface="Arial" panose="020B0604020202020204" pitchFamily="34" charset="0"/>
              <a:buChar char="•"/>
            </a:pPr>
            <a:r>
              <a:rPr lang="en-US" sz="1100" dirty="0"/>
              <a:t>RADC Portal</a:t>
            </a:r>
          </a:p>
          <a:p>
            <a:pPr marL="396875" lvl="2" indent="-171450" defTabSz="384865" eaLnBrk="0" fontAlgn="base" hangingPunct="0">
              <a:spcBef>
                <a:spcPts val="169"/>
              </a:spcBef>
              <a:spcAft>
                <a:spcPct val="0"/>
              </a:spcAft>
              <a:buSzPct val="100000"/>
              <a:buFont typeface="Arial" panose="020B0604020202020204" pitchFamily="34" charset="0"/>
              <a:buChar char="•"/>
              <a:defRPr/>
            </a:pPr>
            <a:endParaRPr lang="en-US" sz="900" dirty="0">
              <a:ea typeface="Open Sans" panose="020B0606030504020204" pitchFamily="34" charset="0"/>
              <a:cs typeface="Open Sans" panose="020B0606030504020204" pitchFamily="34" charset="0"/>
            </a:endParaRPr>
          </a:p>
          <a:p>
            <a:pPr marL="171450" indent="-171450">
              <a:spcBef>
                <a:spcPts val="500"/>
              </a:spcBef>
              <a:spcAft>
                <a:spcPts val="500"/>
              </a:spcAft>
              <a:buFont typeface="Arial" panose="020B0604020202020204" pitchFamily="34" charset="0"/>
              <a:buChar char="•"/>
            </a:pPr>
            <a:r>
              <a:rPr lang="en-US" sz="1100" dirty="0"/>
              <a:t>GRA Enhancements</a:t>
            </a:r>
          </a:p>
          <a:p>
            <a:pPr marL="171450" indent="-171450">
              <a:spcBef>
                <a:spcPts val="500"/>
              </a:spcBef>
              <a:spcAft>
                <a:spcPts val="500"/>
              </a:spcAft>
              <a:buFont typeface="Arial" panose="020B0604020202020204" pitchFamily="34" charset="0"/>
              <a:buChar char="•"/>
            </a:pPr>
            <a:r>
              <a:rPr lang="en-US" sz="1100" dirty="0"/>
              <a:t>Technological Enablers</a:t>
            </a:r>
          </a:p>
          <a:p>
            <a:pPr marL="396875" lvl="1" indent="-171450">
              <a:buFont typeface="Arial" panose="020B0604020202020204" pitchFamily="34" charset="0"/>
              <a:buChar char="•"/>
            </a:pPr>
            <a:r>
              <a:rPr lang="en-US" sz="900" dirty="0"/>
              <a:t>Architecture</a:t>
            </a:r>
            <a:endParaRPr lang="en-US" sz="900" dirty="0">
              <a:ea typeface="Verdana"/>
            </a:endParaRPr>
          </a:p>
          <a:p>
            <a:pPr marL="396875" lvl="1" indent="-171450">
              <a:buFont typeface="Arial" panose="020B0604020202020204" pitchFamily="34" charset="0"/>
              <a:buChar char="•"/>
            </a:pPr>
            <a:r>
              <a:rPr lang="en-US" sz="900" dirty="0"/>
              <a:t>Infrastructure</a:t>
            </a:r>
            <a:endParaRPr lang="en-US" sz="900" dirty="0">
              <a:ea typeface="Verdana"/>
            </a:endParaRPr>
          </a:p>
          <a:p>
            <a:pPr marL="396875" lvl="1" indent="-171450">
              <a:buFont typeface="Arial" panose="020B0604020202020204" pitchFamily="34" charset="0"/>
              <a:buChar char="•"/>
            </a:pPr>
            <a:r>
              <a:rPr lang="en-US" sz="900" dirty="0"/>
              <a:t>Compliance</a:t>
            </a:r>
            <a:endParaRPr lang="en-US" sz="900" dirty="0">
              <a:ea typeface="Verdana"/>
            </a:endParaRPr>
          </a:p>
          <a:p>
            <a:pPr marL="396875" lvl="1" indent="-171450">
              <a:buFont typeface="Arial" panose="020B0604020202020204" pitchFamily="34" charset="0"/>
              <a:buChar char="•"/>
            </a:pPr>
            <a:r>
              <a:rPr lang="en-US" sz="900" dirty="0"/>
              <a:t>Maintenance</a:t>
            </a:r>
            <a:endParaRPr lang="en-US" sz="900" dirty="0">
              <a:ea typeface="Verdana"/>
            </a:endParaRPr>
          </a:p>
        </p:txBody>
      </p:sp>
    </p:spTree>
    <p:extLst>
      <p:ext uri="{BB962C8B-B14F-4D97-AF65-F5344CB8AC3E}">
        <p14:creationId xmlns:p14="http://schemas.microsoft.com/office/powerpoint/2010/main" val="954719197"/>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ext Placeholder 4"/>
          <p:cNvSpPr>
            <a:spLocks noGrp="1"/>
          </p:cNvSpPr>
          <p:nvPr>
            <p:ph type="body" sz="quarter" idx="13"/>
          </p:nvPr>
        </p:nvSpPr>
        <p:spPr>
          <a:xfrm>
            <a:off x="474663" y="4102100"/>
            <a:ext cx="8556625" cy="2197100"/>
          </a:xfrm>
        </p:spPr>
        <p:txBody>
          <a:bodyPr/>
          <a:lstStyle/>
          <a:p>
            <a:pPr marL="0" indent="0" eaLnBrk="1" hangingPunct="1"/>
            <a:r>
              <a:rPr lang="en-US" altLang="en-US" sz="800" b="1">
                <a:ea typeface="MS PGothic" charset="-128"/>
              </a:rPr>
              <a:t>About Deloitte</a:t>
            </a:r>
            <a:br>
              <a:rPr lang="en-US" altLang="en-US" sz="800">
                <a:ea typeface="MS PGothic" charset="-128"/>
              </a:rPr>
            </a:br>
            <a:r>
              <a:rPr lang="en-US" altLang="en-US" sz="800" err="1">
                <a:ea typeface="MS PGothic" charset="-128"/>
              </a:rPr>
              <a:t>Deloitte</a:t>
            </a:r>
            <a:r>
              <a:rPr lang="en-US" altLang="en-US" sz="800">
                <a:ea typeface="MS PGothic" charset="-128"/>
              </a:rPr>
              <a:t> refers to one or more of Deloitte </a:t>
            </a:r>
            <a:r>
              <a:rPr altLang="en-US" sz="800" noProof="1">
                <a:ea typeface="MS PGothic" charset="-128"/>
              </a:rPr>
              <a:t>Touche</a:t>
            </a:r>
            <a:r>
              <a:rPr lang="en-US" altLang="en-US" sz="800">
                <a:ea typeface="MS PGothic" charset="-128"/>
              </a:rPr>
              <a:t> Tohmatsu Limited, a UK private company limited by guarantee (“DTTL”), its network of member firms, and their related entities. DTTL and each of its member firms are legally separate and independent entities. DTTL (also referred to as “Deloitte Global”) does not provide services to clients. Please see </a:t>
            </a:r>
            <a:r>
              <a:rPr lang="en-US" altLang="en-US" sz="800">
                <a:ea typeface="MS PGothic" charset="-128"/>
                <a:hlinkClick r:id="rId2"/>
              </a:rPr>
              <a:t>www.deloitte.com/about</a:t>
            </a:r>
            <a:r>
              <a:rPr lang="en-US" altLang="en-US" sz="800">
                <a:ea typeface="MS PGothic" charset="-128"/>
              </a:rPr>
              <a:t> for a detailed description of DTTL and its member firms. Please see </a:t>
            </a:r>
            <a:r>
              <a:rPr lang="en-US" altLang="en-US" sz="800">
                <a:ea typeface="MS PGothic" charset="-128"/>
                <a:hlinkClick r:id="rId3"/>
              </a:rPr>
              <a:t>www.deloitte.com/us/about</a:t>
            </a:r>
            <a:r>
              <a:rPr lang="en-US" altLang="en-US" sz="800">
                <a:ea typeface="MS PGothic" charset="-128"/>
              </a:rPr>
              <a:t> for a detailed description of the legal structure of Deloitte LLP and its subsidiaries. Certain services may not be available to attest clients under the rules and regulations of public accounting.</a:t>
            </a:r>
            <a:br>
              <a:rPr lang="en-US" altLang="en-US" sz="800">
                <a:ea typeface="MS PGothic" charset="-128"/>
              </a:rPr>
            </a:br>
            <a:br>
              <a:rPr lang="en-US" altLang="en-US" sz="800">
                <a:ea typeface="MS PGothic" charset="-128"/>
              </a:rPr>
            </a:br>
            <a:r>
              <a:rPr lang="en-US" altLang="en-US" sz="800">
                <a:ea typeface="MS PGothic" charset="-128"/>
              </a:rPr>
              <a:t>Copyright © 2021 Deloitte Development LLC. All rights reserved.</a:t>
            </a:r>
            <a:br>
              <a:rPr lang="en-US" altLang="en-US" sz="800">
                <a:ea typeface="MS PGothic" charset="-128"/>
              </a:rPr>
            </a:br>
            <a:r>
              <a:rPr lang="en-US" altLang="en-US" sz="800">
                <a:ea typeface="MS PGothic" charset="-128"/>
              </a:rPr>
              <a:t>Member of Deloitte Touche Tohmatsu Limited</a:t>
            </a:r>
          </a:p>
        </p:txBody>
      </p:sp>
    </p:spTree>
    <p:extLst>
      <p:ext uri="{BB962C8B-B14F-4D97-AF65-F5344CB8AC3E}">
        <p14:creationId xmlns:p14="http://schemas.microsoft.com/office/powerpoint/2010/main" val="77886640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69900" y="402586"/>
            <a:ext cx="11252200" cy="407905"/>
          </a:xfrm>
        </p:spPr>
        <p:txBody>
          <a:bodyPr/>
          <a:lstStyle/>
          <a:p>
            <a:r>
              <a:rPr lang="en-US" b="1"/>
              <a:t>Usage Statistics/Patterns</a:t>
            </a:r>
          </a:p>
        </p:txBody>
      </p:sp>
      <p:graphicFrame>
        <p:nvGraphicFramePr>
          <p:cNvPr id="4" name="Content Placeholder 6">
            <a:extLst>
              <a:ext uri="{FF2B5EF4-FFF2-40B4-BE49-F238E27FC236}">
                <a16:creationId xmlns:a16="http://schemas.microsoft.com/office/drawing/2014/main" id="{6483A385-B028-4A35-80AF-C8BC61389046}"/>
              </a:ext>
            </a:extLst>
          </p:cNvPr>
          <p:cNvGraphicFramePr>
            <a:graphicFrameLocks/>
          </p:cNvGraphicFramePr>
          <p:nvPr>
            <p:extLst>
              <p:ext uri="{D42A27DB-BD31-4B8C-83A1-F6EECF244321}">
                <p14:modId xmlns:p14="http://schemas.microsoft.com/office/powerpoint/2010/main" val="2757200314"/>
              </p:ext>
            </p:extLst>
          </p:nvPr>
        </p:nvGraphicFramePr>
        <p:xfrm>
          <a:off x="469900" y="1122213"/>
          <a:ext cx="11147136" cy="5347117"/>
        </p:xfrm>
        <a:graphic>
          <a:graphicData uri="http://schemas.openxmlformats.org/drawingml/2006/table">
            <a:tbl>
              <a:tblPr firstRow="1" bandRow="1">
                <a:tableStyleId>{5C22544A-7EE6-4342-B048-85BDC9FD1C3A}</a:tableStyleId>
              </a:tblPr>
              <a:tblGrid>
                <a:gridCol w="1574053">
                  <a:extLst>
                    <a:ext uri="{9D8B030D-6E8A-4147-A177-3AD203B41FA5}">
                      <a16:colId xmlns:a16="http://schemas.microsoft.com/office/drawing/2014/main" val="20000"/>
                    </a:ext>
                  </a:extLst>
                </a:gridCol>
                <a:gridCol w="3338275">
                  <a:extLst>
                    <a:ext uri="{9D8B030D-6E8A-4147-A177-3AD203B41FA5}">
                      <a16:colId xmlns:a16="http://schemas.microsoft.com/office/drawing/2014/main" val="2087592602"/>
                    </a:ext>
                  </a:extLst>
                </a:gridCol>
                <a:gridCol w="6234808">
                  <a:extLst>
                    <a:ext uri="{9D8B030D-6E8A-4147-A177-3AD203B41FA5}">
                      <a16:colId xmlns:a16="http://schemas.microsoft.com/office/drawing/2014/main" val="1804834263"/>
                    </a:ext>
                  </a:extLst>
                </a:gridCol>
              </a:tblGrid>
              <a:tr h="384908">
                <a:tc>
                  <a:txBody>
                    <a:bodyPr/>
                    <a:lstStyle/>
                    <a:p>
                      <a:pPr marL="0" marR="0" algn="l">
                        <a:spcBef>
                          <a:spcPts val="0"/>
                        </a:spcBef>
                        <a:spcAft>
                          <a:spcPts val="600"/>
                        </a:spcAft>
                      </a:pPr>
                      <a:r>
                        <a:rPr lang="en-US" sz="1200" b="1" i="0">
                          <a:solidFill>
                            <a:schemeClr val="bg1"/>
                          </a:solidFill>
                          <a:effectLst/>
                          <a:latin typeface="+mn-lt"/>
                          <a:ea typeface="Times New Roman"/>
                          <a:cs typeface="Times New Roman"/>
                        </a:rPr>
                        <a:t> Category</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pPr marL="0" marR="0" algn="l">
                        <a:spcBef>
                          <a:spcPts val="0"/>
                        </a:spcBef>
                        <a:spcAft>
                          <a:spcPts val="600"/>
                        </a:spcAft>
                      </a:pPr>
                      <a:r>
                        <a:rPr lang="en-US" sz="1200" b="1" i="0">
                          <a:solidFill>
                            <a:schemeClr val="bg1"/>
                          </a:solidFill>
                          <a:effectLst/>
                          <a:latin typeface="+mn-lt"/>
                          <a:ea typeface="Times New Roman"/>
                          <a:cs typeface="Times New Roman"/>
                        </a:rPr>
                        <a:t> Information Requested</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pPr marL="0" marR="0" algn="l">
                        <a:spcBef>
                          <a:spcPts val="0"/>
                        </a:spcBef>
                        <a:spcAft>
                          <a:spcPts val="600"/>
                        </a:spcAft>
                      </a:pPr>
                      <a:r>
                        <a:rPr lang="en-US" sz="1200" b="1" i="0">
                          <a:solidFill>
                            <a:schemeClr val="bg1"/>
                          </a:solidFill>
                          <a:effectLst/>
                          <a:latin typeface="+mn-lt"/>
                          <a:ea typeface="Times New Roman"/>
                          <a:cs typeface="Times New Roman"/>
                        </a:rPr>
                        <a:t>Response</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rgbClr val="43B02A"/>
                    </a:solidFill>
                  </a:tcPr>
                </a:tc>
                <a:extLst>
                  <a:ext uri="{0D108BD9-81ED-4DB2-BD59-A6C34878D82A}">
                    <a16:rowId xmlns:a16="http://schemas.microsoft.com/office/drawing/2014/main" val="2220824820"/>
                  </a:ext>
                </a:extLst>
              </a:tr>
              <a:tr h="384908">
                <a:tc rowSpan="2">
                  <a:txBody>
                    <a:bodyPr/>
                    <a:lstStyle/>
                    <a:p>
                      <a:pPr marL="0" marR="0" algn="l">
                        <a:spcBef>
                          <a:spcPts val="0"/>
                        </a:spcBef>
                        <a:spcAft>
                          <a:spcPts val="600"/>
                        </a:spcAft>
                      </a:pPr>
                      <a:r>
                        <a:rPr lang="en-US" sz="1200" b="1" i="1">
                          <a:solidFill>
                            <a:schemeClr val="tx1"/>
                          </a:solidFill>
                          <a:effectLst/>
                          <a:latin typeface="+mn-lt"/>
                          <a:ea typeface="Times New Roman"/>
                          <a:cs typeface="Times New Roman"/>
                        </a:rPr>
                        <a:t> Targets</a:t>
                      </a:r>
                    </a:p>
                  </a:txBody>
                  <a:tcPr marL="68580" marR="68580" marT="0" marB="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lgn="l">
                        <a:spcBef>
                          <a:spcPts val="0"/>
                        </a:spcBef>
                        <a:spcAft>
                          <a:spcPts val="600"/>
                        </a:spcAft>
                      </a:pPr>
                      <a:r>
                        <a:rPr lang="en-US" sz="1200" b="0" i="0">
                          <a:solidFill>
                            <a:schemeClr val="tx1"/>
                          </a:solidFill>
                          <a:effectLst/>
                          <a:latin typeface="+mn-lt"/>
                          <a:ea typeface="Times New Roman"/>
                          <a:cs typeface="Times New Roman"/>
                        </a:rPr>
                        <a:t> Target </a:t>
                      </a:r>
                      <a:r>
                        <a:rPr lang="en-US" sz="1200" b="0" i="0" baseline="0">
                          <a:solidFill>
                            <a:schemeClr val="tx1"/>
                          </a:solidFill>
                          <a:effectLst/>
                          <a:latin typeface="+mn-lt"/>
                          <a:ea typeface="Times New Roman"/>
                          <a:cs typeface="Times New Roman"/>
                        </a:rPr>
                        <a:t>business / FSS</a:t>
                      </a:r>
                      <a:endParaRPr lang="en-US" sz="1200" b="0" i="0">
                        <a:solidFill>
                          <a:schemeClr val="tx1"/>
                        </a:solidFill>
                        <a:effectLst/>
                        <a:latin typeface="+mn-lt"/>
                        <a:ea typeface="Times New Roman"/>
                        <a:cs typeface="Times New Roman"/>
                      </a:endParaRP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l">
                        <a:spcBef>
                          <a:spcPts val="0"/>
                        </a:spcBef>
                        <a:spcAft>
                          <a:spcPts val="600"/>
                        </a:spcAft>
                      </a:pPr>
                      <a:r>
                        <a:rPr lang="en-US" sz="1200" b="0" i="0">
                          <a:solidFill>
                            <a:schemeClr val="tx1"/>
                          </a:solidFill>
                          <a:effectLst/>
                          <a:latin typeface="+mn-lt"/>
                          <a:ea typeface="Times New Roman"/>
                          <a:cs typeface="Times New Roman"/>
                        </a:rPr>
                        <a:t>Audit</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69722430"/>
                  </a:ext>
                </a:extLst>
              </a:tr>
              <a:tr h="384908">
                <a:tc vMerge="1">
                  <a:txBody>
                    <a:bodyPr/>
                    <a:lstStyle/>
                    <a:p>
                      <a:pPr marL="0" marR="0" algn="l" defTabSz="1219170" rtl="0" eaLnBrk="1" latinLnBrk="0" hangingPunct="1">
                        <a:spcBef>
                          <a:spcPts val="0"/>
                        </a:spcBef>
                        <a:spcAft>
                          <a:spcPts val="600"/>
                        </a:spcAft>
                      </a:pPr>
                      <a:endParaRPr lang="en-US" sz="800" b="0" i="0" kern="1200">
                        <a:solidFill>
                          <a:schemeClr val="tx1"/>
                        </a:solidFill>
                        <a:effectLst/>
                        <a:latin typeface="+mn-lt"/>
                        <a:ea typeface="Times New Roman"/>
                        <a:cs typeface="Times New Roman"/>
                      </a:endParaRPr>
                    </a:p>
                  </a:txBody>
                  <a:tcPr marL="68580" marR="6858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marL="0" marR="0" algn="l" rtl="0" eaLnBrk="1" latinLnBrk="0" hangingPunct="1">
                        <a:spcBef>
                          <a:spcPts val="0"/>
                        </a:spcBef>
                        <a:spcAft>
                          <a:spcPts val="600"/>
                        </a:spcAft>
                      </a:pPr>
                      <a:r>
                        <a:rPr lang="en-US" sz="1200" b="0" i="0" kern="1200">
                          <a:solidFill>
                            <a:schemeClr val="tx1"/>
                          </a:solidFill>
                          <a:effectLst/>
                          <a:latin typeface="+mn-lt"/>
                          <a:ea typeface="Times New Roman"/>
                          <a:cs typeface="Times New Roman"/>
                        </a:rPr>
                        <a:t> Who are the users?</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lgn="l" defTabSz="1219170" rtl="0" eaLnBrk="1" latinLnBrk="0" hangingPunct="1">
                        <a:spcBef>
                          <a:spcPts val="0"/>
                        </a:spcBef>
                        <a:spcAft>
                          <a:spcPts val="600"/>
                        </a:spcAft>
                      </a:pPr>
                      <a:r>
                        <a:rPr lang="en-US" sz="1200" b="0" i="0" kern="1200">
                          <a:solidFill>
                            <a:schemeClr val="tx1"/>
                          </a:solidFill>
                          <a:effectLst/>
                          <a:latin typeface="+mn-lt"/>
                          <a:ea typeface="Times New Roman"/>
                          <a:cs typeface="Times New Roman"/>
                        </a:rPr>
                        <a:t>Audit Practitioners</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3541014"/>
                  </a:ext>
                </a:extLst>
              </a:tr>
              <a:tr h="384908">
                <a:tc rowSpan="3">
                  <a:txBody>
                    <a:bodyPr/>
                    <a:lstStyle/>
                    <a:p>
                      <a:pPr marL="0" marR="0" algn="l" rtl="0" eaLnBrk="1" latinLnBrk="0" hangingPunct="1">
                        <a:spcBef>
                          <a:spcPts val="0"/>
                        </a:spcBef>
                        <a:spcAft>
                          <a:spcPts val="600"/>
                        </a:spcAft>
                      </a:pPr>
                      <a:r>
                        <a:rPr lang="en-US" sz="1200" b="1" i="1" kern="1200">
                          <a:solidFill>
                            <a:schemeClr val="tx1"/>
                          </a:solidFill>
                          <a:effectLst/>
                          <a:latin typeface="+mn-lt"/>
                          <a:ea typeface="Times New Roman"/>
                          <a:cs typeface="Times New Roman"/>
                        </a:rPr>
                        <a:t> Users</a:t>
                      </a:r>
                    </a:p>
                  </a:txBody>
                  <a:tcPr marL="68580" marR="68580" marT="0" marB="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lgn="l" rtl="0" eaLnBrk="1" latinLnBrk="0" hangingPunct="1">
                        <a:spcBef>
                          <a:spcPts val="0"/>
                        </a:spcBef>
                        <a:spcAft>
                          <a:spcPts val="600"/>
                        </a:spcAft>
                      </a:pPr>
                      <a:r>
                        <a:rPr lang="en-US" sz="1200" b="0" i="0" kern="1200">
                          <a:solidFill>
                            <a:schemeClr val="tx1"/>
                          </a:solidFill>
                          <a:effectLst/>
                          <a:latin typeface="+mn-lt"/>
                          <a:ea typeface="Times New Roman"/>
                          <a:cs typeface="Times New Roman"/>
                        </a:rPr>
                        <a:t> Initial # of users (Internal /</a:t>
                      </a:r>
                      <a:r>
                        <a:rPr lang="en-US" sz="1200" b="0" i="0" kern="1200" baseline="0">
                          <a:solidFill>
                            <a:schemeClr val="tx1"/>
                          </a:solidFill>
                          <a:effectLst/>
                          <a:latin typeface="+mn-lt"/>
                          <a:ea typeface="Times New Roman"/>
                          <a:cs typeface="Times New Roman"/>
                        </a:rPr>
                        <a:t> External)</a:t>
                      </a:r>
                      <a:endParaRPr lang="en-US" sz="1200" b="0" i="0" kern="1200">
                        <a:solidFill>
                          <a:schemeClr val="tx1"/>
                        </a:solidFill>
                        <a:effectLst/>
                        <a:latin typeface="+mn-lt"/>
                        <a:ea typeface="Times New Roman"/>
                        <a:cs typeface="Times New Roman"/>
                      </a:endParaRP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rtl="0" eaLnBrk="1" fontAlgn="auto" latinLnBrk="0" hangingPunct="1">
                        <a:lnSpc>
                          <a:spcPct val="100000"/>
                        </a:lnSpc>
                        <a:spcBef>
                          <a:spcPts val="0"/>
                        </a:spcBef>
                        <a:spcAft>
                          <a:spcPts val="600"/>
                        </a:spcAft>
                        <a:buClrTx/>
                        <a:buSzTx/>
                        <a:buFontTx/>
                        <a:buNone/>
                      </a:pPr>
                      <a:r>
                        <a:rPr lang="en-US" sz="1200" b="0" i="0" kern="1200" noProof="0">
                          <a:solidFill>
                            <a:schemeClr val="tx1"/>
                          </a:solidFill>
                          <a:effectLst/>
                          <a:latin typeface="+mn-lt"/>
                          <a:ea typeface="Times New Roman"/>
                          <a:cs typeface="Times New Roman"/>
                        </a:rPr>
                        <a:t>20,000 internal users </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98909603"/>
                  </a:ext>
                </a:extLst>
              </a:tr>
              <a:tr h="384908">
                <a:tc vMerge="1">
                  <a:txBody>
                    <a:bodyPr/>
                    <a:lstStyle/>
                    <a:p>
                      <a:pPr marL="0" marR="0" algn="l" defTabSz="1219170" rtl="0" eaLnBrk="1" latinLnBrk="0" hangingPunct="1">
                        <a:spcBef>
                          <a:spcPts val="0"/>
                        </a:spcBef>
                        <a:spcAft>
                          <a:spcPts val="600"/>
                        </a:spcAft>
                      </a:pPr>
                      <a:endParaRPr lang="en-US" sz="1200" b="0" i="1" kern="1200">
                        <a:solidFill>
                          <a:schemeClr val="tx1"/>
                        </a:solidFill>
                        <a:effectLst/>
                        <a:latin typeface="+mn-lt"/>
                        <a:ea typeface="Times New Roman"/>
                        <a:cs typeface="Times New Roman"/>
                      </a:endParaRPr>
                    </a:p>
                  </a:txBody>
                  <a:tcPr marL="68580" marR="6858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marL="0" marR="0" algn="l" rtl="0" eaLnBrk="1" latinLnBrk="0" hangingPunct="1">
                        <a:spcBef>
                          <a:spcPts val="0"/>
                        </a:spcBef>
                        <a:spcAft>
                          <a:spcPts val="600"/>
                        </a:spcAft>
                      </a:pPr>
                      <a:r>
                        <a:rPr lang="en-US" sz="1200" b="0" i="0" kern="1200">
                          <a:solidFill>
                            <a:schemeClr val="tx1"/>
                          </a:solidFill>
                          <a:effectLst/>
                          <a:latin typeface="+mn-lt"/>
                          <a:ea typeface="Times New Roman"/>
                          <a:cs typeface="Times New Roman"/>
                        </a:rPr>
                        <a:t> Peak concurrent # of users</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rtl="0" eaLnBrk="1" fontAlgn="auto" latinLnBrk="0" hangingPunct="1">
                        <a:lnSpc>
                          <a:spcPct val="100000"/>
                        </a:lnSpc>
                        <a:spcBef>
                          <a:spcPts val="0"/>
                        </a:spcBef>
                        <a:spcAft>
                          <a:spcPts val="600"/>
                        </a:spcAft>
                        <a:buClrTx/>
                        <a:buSzTx/>
                        <a:buFontTx/>
                        <a:buNone/>
                      </a:pPr>
                      <a:r>
                        <a:rPr lang="en-US" sz="1200" b="0" i="0" kern="1200" noProof="0">
                          <a:solidFill>
                            <a:schemeClr val="tx1"/>
                          </a:solidFill>
                          <a:effectLst/>
                          <a:latin typeface="+mn-lt"/>
                          <a:ea typeface="Times New Roman"/>
                          <a:cs typeface="Times New Roman"/>
                        </a:rPr>
                        <a:t>600 users</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17869517"/>
                  </a:ext>
                </a:extLst>
              </a:tr>
              <a:tr h="343313">
                <a:tc vMerge="1">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endParaRPr lang="en-US" sz="1200" b="0" i="0" kern="1200">
                        <a:solidFill>
                          <a:schemeClr val="tx1"/>
                        </a:solidFill>
                        <a:effectLst/>
                        <a:latin typeface="+mn-lt"/>
                        <a:ea typeface="Times New Roman"/>
                        <a:cs typeface="Times New Roman"/>
                      </a:endParaRPr>
                    </a:p>
                  </a:txBody>
                  <a:tcPr marL="68580" marR="6858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marL="0" marR="0" lvl="0" indent="0" algn="l" rtl="0" eaLnBrk="1" fontAlgn="auto" latinLnBrk="0" hangingPunct="1">
                        <a:lnSpc>
                          <a:spcPct val="100000"/>
                        </a:lnSpc>
                        <a:spcBef>
                          <a:spcPts val="0"/>
                        </a:spcBef>
                        <a:spcAft>
                          <a:spcPts val="600"/>
                        </a:spcAft>
                        <a:buClrTx/>
                        <a:buSzTx/>
                        <a:buFontTx/>
                        <a:buNone/>
                      </a:pPr>
                      <a:r>
                        <a:rPr lang="en-US" sz="1200" b="0" i="0" kern="1200">
                          <a:solidFill>
                            <a:schemeClr val="tx1"/>
                          </a:solidFill>
                          <a:effectLst/>
                          <a:latin typeface="+mn-lt"/>
                          <a:ea typeface="Times New Roman"/>
                          <a:cs typeface="Times New Roman"/>
                        </a:rPr>
                        <a:t> Yearly growth estimate, # of users</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200" b="0" i="0" kern="1200" noProof="0">
                          <a:solidFill>
                            <a:schemeClr val="tx1"/>
                          </a:solidFill>
                          <a:effectLst/>
                          <a:latin typeface="+mn-lt"/>
                          <a:ea typeface="Times New Roman"/>
                          <a:cs typeface="Times New Roman"/>
                        </a:rPr>
                        <a:t>100%</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18210372"/>
                  </a:ext>
                </a:extLst>
              </a:tr>
              <a:tr h="384908">
                <a:tc rowSpan="2">
                  <a:txBody>
                    <a:bodyPr/>
                    <a:lstStyle/>
                    <a:p>
                      <a:pPr marL="0" marR="0" algn="l" rtl="0" eaLnBrk="1" latinLnBrk="0" hangingPunct="1">
                        <a:spcBef>
                          <a:spcPts val="0"/>
                        </a:spcBef>
                        <a:spcAft>
                          <a:spcPts val="600"/>
                        </a:spcAft>
                      </a:pPr>
                      <a:r>
                        <a:rPr lang="en-US" sz="1200" b="1" i="1" kern="1200">
                          <a:solidFill>
                            <a:schemeClr val="tx1"/>
                          </a:solidFill>
                          <a:effectLst/>
                          <a:latin typeface="+mn-lt"/>
                          <a:ea typeface="Times New Roman"/>
                          <a:cs typeface="Times New Roman"/>
                        </a:rPr>
                        <a:t> Usage</a:t>
                      </a:r>
                    </a:p>
                  </a:txBody>
                  <a:tcPr marL="68580" marR="68580" marT="0" marB="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algn="l" rtl="0" eaLnBrk="1" latinLnBrk="0" hangingPunct="1">
                        <a:spcBef>
                          <a:spcPts val="0"/>
                        </a:spcBef>
                        <a:spcAft>
                          <a:spcPts val="600"/>
                        </a:spcAft>
                      </a:pPr>
                      <a:r>
                        <a:rPr lang="en-US" sz="1200" b="0" i="0" kern="1200">
                          <a:solidFill>
                            <a:schemeClr val="tx1"/>
                          </a:solidFill>
                          <a:effectLst/>
                          <a:latin typeface="+mn-lt"/>
                          <a:ea typeface="Times New Roman"/>
                          <a:cs typeface="Times New Roman"/>
                        </a:rPr>
                        <a:t> Usage cycle</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rtl="0" eaLnBrk="1" fontAlgn="auto" latinLnBrk="0" hangingPunct="1">
                        <a:lnSpc>
                          <a:spcPct val="100000"/>
                        </a:lnSpc>
                        <a:spcBef>
                          <a:spcPts val="0"/>
                        </a:spcBef>
                        <a:spcAft>
                          <a:spcPts val="600"/>
                        </a:spcAft>
                        <a:buClrTx/>
                        <a:buSzTx/>
                        <a:buFontTx/>
                        <a:buNone/>
                      </a:pPr>
                      <a:r>
                        <a:rPr lang="en-US" sz="1200" b="0" i="0" kern="1200" noProof="0">
                          <a:solidFill>
                            <a:schemeClr val="tx1"/>
                          </a:solidFill>
                          <a:effectLst/>
                          <a:latin typeface="+mn-lt"/>
                          <a:ea typeface="Times New Roman"/>
                          <a:cs typeface="Times New Roman"/>
                        </a:rPr>
                        <a:t>Most usage during Audit busy season</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24329707"/>
                  </a:ext>
                </a:extLst>
              </a:tr>
              <a:tr h="384908">
                <a:tc vMerge="1">
                  <a:txBody>
                    <a:bodyPr/>
                    <a:lstStyle/>
                    <a:p>
                      <a:pPr marL="0" marR="0" algn="l" defTabSz="1219170" rtl="0" eaLnBrk="1" latinLnBrk="0" hangingPunct="1">
                        <a:spcBef>
                          <a:spcPts val="0"/>
                        </a:spcBef>
                        <a:spcAft>
                          <a:spcPts val="600"/>
                        </a:spcAft>
                      </a:pPr>
                      <a:endParaRPr lang="en-US" sz="1200" b="0" i="1" kern="1200">
                        <a:solidFill>
                          <a:schemeClr val="tx1"/>
                        </a:solidFill>
                        <a:effectLst/>
                        <a:latin typeface="+mn-lt"/>
                        <a:ea typeface="Times New Roman"/>
                        <a:cs typeface="Times New Roman"/>
                      </a:endParaRPr>
                    </a:p>
                  </a:txBody>
                  <a:tcPr marL="68580" marR="6858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rtl="0" eaLnBrk="1" fontAlgn="auto" latinLnBrk="0" hangingPunct="1">
                        <a:lnSpc>
                          <a:spcPct val="100000"/>
                        </a:lnSpc>
                        <a:spcBef>
                          <a:spcPts val="0"/>
                        </a:spcBef>
                        <a:spcAft>
                          <a:spcPts val="600"/>
                        </a:spcAft>
                        <a:buClrTx/>
                        <a:buSzTx/>
                        <a:buFontTx/>
                        <a:buNone/>
                      </a:pPr>
                      <a:r>
                        <a:rPr lang="en-US" sz="1200" b="0" i="0" kern="1200">
                          <a:solidFill>
                            <a:schemeClr val="tx1"/>
                          </a:solidFill>
                          <a:effectLst/>
                          <a:latin typeface="+mn-lt"/>
                          <a:ea typeface="Times New Roman"/>
                          <a:cs typeface="Times New Roman"/>
                        </a:rPr>
                        <a:t> Is</a:t>
                      </a:r>
                      <a:r>
                        <a:rPr lang="en-US" sz="1200" b="0" i="0" kern="1200" baseline="0">
                          <a:solidFill>
                            <a:schemeClr val="tx1"/>
                          </a:solidFill>
                          <a:effectLst/>
                          <a:latin typeface="+mn-lt"/>
                          <a:ea typeface="Times New Roman"/>
                          <a:cs typeface="Times New Roman"/>
                        </a:rPr>
                        <a:t> e</a:t>
                      </a:r>
                      <a:r>
                        <a:rPr lang="en-US" sz="1200" b="0" i="0" kern="1200">
                          <a:solidFill>
                            <a:schemeClr val="tx1"/>
                          </a:solidFill>
                          <a:effectLst/>
                          <a:latin typeface="+mn-lt"/>
                          <a:ea typeface="Times New Roman"/>
                          <a:cs typeface="Times New Roman"/>
                        </a:rPr>
                        <a:t>xpat usage expected?</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200" b="0" i="0" kern="1200" noProof="0">
                          <a:solidFill>
                            <a:schemeClr val="tx1"/>
                          </a:solidFill>
                          <a:effectLst/>
                          <a:latin typeface="+mn-lt"/>
                          <a:ea typeface="Times New Roman"/>
                          <a:cs typeface="Times New Roman"/>
                        </a:rPr>
                        <a:t>No</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70592621"/>
                  </a:ext>
                </a:extLst>
              </a:tr>
              <a:tr h="384908">
                <a:tc>
                  <a:txBody>
                    <a:bodyPr/>
                    <a:lstStyle/>
                    <a:p>
                      <a:pPr marL="0" marR="0" algn="l" defTabSz="1219170" rtl="0" eaLnBrk="1" latinLnBrk="0" hangingPunct="1">
                        <a:spcBef>
                          <a:spcPts val="0"/>
                        </a:spcBef>
                        <a:spcAft>
                          <a:spcPts val="600"/>
                        </a:spcAft>
                      </a:pPr>
                      <a:endParaRPr lang="en-US" sz="1200" b="1" i="1" kern="1200">
                        <a:solidFill>
                          <a:schemeClr val="tx1"/>
                        </a:solidFill>
                        <a:effectLst/>
                        <a:latin typeface="+mn-lt"/>
                        <a:ea typeface="Times New Roman"/>
                        <a:cs typeface="Times New Roman"/>
                      </a:endParaRPr>
                    </a:p>
                  </a:txBody>
                  <a:tcPr marL="68580" marR="68580" marT="0" marB="0" anchor="ctr">
                    <a:lnL w="9525" cap="flat" cmpd="sng" algn="ctr">
                      <a:no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rtl="0" eaLnBrk="1" fontAlgn="auto" latinLnBrk="0" hangingPunct="1">
                        <a:lnSpc>
                          <a:spcPct val="100000"/>
                        </a:lnSpc>
                        <a:spcBef>
                          <a:spcPts val="0"/>
                        </a:spcBef>
                        <a:spcAft>
                          <a:spcPts val="600"/>
                        </a:spcAft>
                        <a:buClrTx/>
                        <a:buSzTx/>
                        <a:buFontTx/>
                        <a:buNone/>
                      </a:pPr>
                      <a:r>
                        <a:rPr lang="en-US" sz="1200" b="0" i="0" kern="1200">
                          <a:solidFill>
                            <a:schemeClr val="tx1"/>
                          </a:solidFill>
                          <a:effectLst/>
                          <a:latin typeface="+mn-lt"/>
                          <a:ea typeface="Times New Roman"/>
                          <a:cs typeface="Times New Roman"/>
                        </a:rPr>
                        <a:t> Will this be globally deployed?</a:t>
                      </a:r>
                    </a:p>
                  </a:txBody>
                  <a:tcPr marL="68580" marR="68580" marT="0" marB="0"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1200" b="0" i="0" kern="1200" noProof="0">
                          <a:solidFill>
                            <a:schemeClr val="tx1"/>
                          </a:solidFill>
                          <a:effectLst/>
                          <a:latin typeface="+mn-lt"/>
                          <a:ea typeface="Times New Roman"/>
                          <a:cs typeface="Times New Roman"/>
                        </a:rPr>
                        <a:t>Yes</a:t>
                      </a:r>
                    </a:p>
                  </a:txBody>
                  <a:tcPr marL="68580" marR="68580" marT="0" marB="0"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84080294"/>
                  </a:ext>
                </a:extLst>
              </a:tr>
              <a:tr h="384908">
                <a:tc rowSpan="3">
                  <a:txBody>
                    <a:bodyPr/>
                    <a:lstStyle/>
                    <a:p>
                      <a:pPr marL="0" marR="0" algn="l" rtl="0" eaLnBrk="1" latinLnBrk="0" hangingPunct="1">
                        <a:spcBef>
                          <a:spcPts val="0"/>
                        </a:spcBef>
                        <a:spcAft>
                          <a:spcPts val="600"/>
                        </a:spcAft>
                      </a:pPr>
                      <a:r>
                        <a:rPr lang="en-US" sz="1200" b="1" i="1" kern="1200">
                          <a:solidFill>
                            <a:schemeClr val="tx1"/>
                          </a:solidFill>
                          <a:effectLst/>
                          <a:latin typeface="+mn-lt"/>
                          <a:ea typeface="Times New Roman"/>
                          <a:cs typeface="Times New Roman"/>
                        </a:rPr>
                        <a:t> Data Storage</a:t>
                      </a:r>
                    </a:p>
                  </a:txBody>
                  <a:tcPr marL="68580" marR="68580" marT="0" marB="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rtl="0" eaLnBrk="1" fontAlgn="auto" latinLnBrk="0" hangingPunct="1">
                        <a:lnSpc>
                          <a:spcPct val="100000"/>
                        </a:lnSpc>
                        <a:spcBef>
                          <a:spcPts val="0"/>
                        </a:spcBef>
                        <a:spcAft>
                          <a:spcPts val="600"/>
                        </a:spcAft>
                        <a:buClrTx/>
                        <a:buSzTx/>
                        <a:buFontTx/>
                        <a:buNone/>
                      </a:pPr>
                      <a:r>
                        <a:rPr lang="en-US" sz="1200" b="0" i="0" kern="1200" baseline="0">
                          <a:solidFill>
                            <a:schemeClr val="tx1"/>
                          </a:solidFill>
                          <a:effectLst/>
                          <a:latin typeface="+mn-lt"/>
                          <a:ea typeface="Times New Roman"/>
                          <a:cs typeface="Times New Roman"/>
                        </a:rPr>
                        <a:t> </a:t>
                      </a:r>
                      <a:r>
                        <a:rPr lang="en-US" sz="1200" b="0" i="0" kern="1200">
                          <a:solidFill>
                            <a:schemeClr val="tx1"/>
                          </a:solidFill>
                          <a:effectLst/>
                          <a:latin typeface="+mn-lt"/>
                          <a:ea typeface="Times New Roman"/>
                          <a:cs typeface="Times New Roman"/>
                        </a:rPr>
                        <a:t>Storage type,</a:t>
                      </a:r>
                      <a:r>
                        <a:rPr lang="en-US" sz="1200" b="0" i="0" kern="1200" baseline="0">
                          <a:solidFill>
                            <a:schemeClr val="tx1"/>
                          </a:solidFill>
                          <a:effectLst/>
                          <a:latin typeface="+mn-lt"/>
                          <a:ea typeface="Times New Roman"/>
                          <a:cs typeface="Times New Roman"/>
                        </a:rPr>
                        <a:t> technology or p</a:t>
                      </a:r>
                      <a:r>
                        <a:rPr lang="en-US" sz="1200" b="0" i="0" kern="1200">
                          <a:solidFill>
                            <a:schemeClr val="tx1"/>
                          </a:solidFill>
                          <a:effectLst/>
                          <a:latin typeface="+mn-lt"/>
                          <a:ea typeface="Times New Roman"/>
                          <a:cs typeface="Times New Roman"/>
                        </a:rPr>
                        <a:t>latform</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a:lnSpc>
                          <a:spcPct val="100000"/>
                        </a:lnSpc>
                        <a:spcBef>
                          <a:spcPts val="0"/>
                        </a:spcBef>
                        <a:spcAft>
                          <a:spcPts val="600"/>
                        </a:spcAft>
                        <a:buNone/>
                      </a:pPr>
                      <a:r>
                        <a:rPr lang="en-US" sz="1200" b="0" i="0" u="none" strike="noStrike" kern="1200" noProof="0">
                          <a:solidFill>
                            <a:schemeClr val="tx1"/>
                          </a:solidFill>
                          <a:effectLst/>
                          <a:latin typeface="Verdana"/>
                        </a:rPr>
                        <a:t>OnPrem SQL Server Database, </a:t>
                      </a:r>
                      <a:r>
                        <a:rPr lang="en-US" sz="1200" b="0" i="0" kern="1200" noProof="0">
                          <a:solidFill>
                            <a:schemeClr val="tx1"/>
                          </a:solidFill>
                          <a:effectLst/>
                          <a:latin typeface="+mn-lt"/>
                          <a:cs typeface="Times New Roman"/>
                        </a:rPr>
                        <a:t>Azure</a:t>
                      </a:r>
                      <a:r>
                        <a:rPr lang="en-US" sz="1200" b="0" i="0" kern="1200" noProof="0">
                          <a:solidFill>
                            <a:schemeClr val="tx1"/>
                          </a:solidFill>
                          <a:effectLst/>
                          <a:latin typeface="+mn-lt"/>
                          <a:ea typeface="Times New Roman"/>
                          <a:cs typeface="Times New Roman"/>
                        </a:rPr>
                        <a:t> SQL and SQL (Serverless), Azure </a:t>
                      </a:r>
                      <a:r>
                        <a:rPr lang="en-US" sz="1200" b="0" i="0" kern="1200" noProof="0" err="1">
                          <a:solidFill>
                            <a:schemeClr val="tx1"/>
                          </a:solidFill>
                          <a:effectLst/>
                          <a:latin typeface="+mn-lt"/>
                          <a:ea typeface="Times New Roman"/>
                          <a:cs typeface="Times New Roman"/>
                        </a:rPr>
                        <a:t>CosmosDB</a:t>
                      </a:r>
                      <a:r>
                        <a:rPr lang="en-US" sz="1200" b="0" i="0" kern="1200" noProof="0">
                          <a:solidFill>
                            <a:schemeClr val="tx1"/>
                          </a:solidFill>
                          <a:effectLst/>
                          <a:latin typeface="+mn-lt"/>
                          <a:ea typeface="Times New Roman"/>
                          <a:cs typeface="Times New Roman"/>
                        </a:rPr>
                        <a:t>, Azure Blob Storage</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85114365"/>
                  </a:ext>
                </a:extLst>
              </a:tr>
              <a:tr h="384908">
                <a:tc vMerge="1">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endParaRPr lang="en-US" sz="1200" b="0" i="1" kern="1200">
                        <a:solidFill>
                          <a:schemeClr val="tx1"/>
                        </a:solidFill>
                        <a:effectLst/>
                        <a:latin typeface="+mn-lt"/>
                        <a:ea typeface="Times New Roman"/>
                        <a:cs typeface="Times New Roman"/>
                      </a:endParaRPr>
                    </a:p>
                  </a:txBody>
                  <a:tcPr marL="68580" marR="6858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marL="0" marR="0" lvl="0" indent="0" algn="l" rtl="0" eaLnBrk="1" fontAlgn="auto" latinLnBrk="0" hangingPunct="1">
                        <a:lnSpc>
                          <a:spcPct val="100000"/>
                        </a:lnSpc>
                        <a:spcBef>
                          <a:spcPts val="0"/>
                        </a:spcBef>
                        <a:spcAft>
                          <a:spcPts val="600"/>
                        </a:spcAft>
                        <a:buClrTx/>
                        <a:buSzTx/>
                        <a:buFontTx/>
                        <a:buNone/>
                      </a:pPr>
                      <a:r>
                        <a:rPr lang="en-US" sz="1200" b="0" i="0" kern="1200">
                          <a:solidFill>
                            <a:schemeClr val="tx1"/>
                          </a:solidFill>
                          <a:effectLst/>
                          <a:latin typeface="+mn-lt"/>
                          <a:ea typeface="Times New Roman"/>
                          <a:cs typeface="Times New Roman"/>
                        </a:rPr>
                        <a:t> Initial data storage space</a:t>
                      </a:r>
                      <a:r>
                        <a:rPr lang="en-US" sz="1200" b="0" i="0" kern="1200" baseline="0">
                          <a:solidFill>
                            <a:schemeClr val="tx1"/>
                          </a:solidFill>
                          <a:effectLst/>
                          <a:latin typeface="+mn-lt"/>
                          <a:ea typeface="Times New Roman"/>
                          <a:cs typeface="Times New Roman"/>
                        </a:rPr>
                        <a:t> required </a:t>
                      </a:r>
                      <a:endParaRPr lang="en-US" sz="1200" b="0" i="0" kern="1200">
                        <a:solidFill>
                          <a:schemeClr val="tx1"/>
                        </a:solidFill>
                        <a:effectLst/>
                        <a:latin typeface="+mn-lt"/>
                        <a:ea typeface="Times New Roman"/>
                        <a:cs typeface="Times New Roman"/>
                      </a:endParaRP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rtl="0" eaLnBrk="1" fontAlgn="auto" latinLnBrk="0" hangingPunct="1">
                        <a:lnSpc>
                          <a:spcPct val="100000"/>
                        </a:lnSpc>
                        <a:spcBef>
                          <a:spcPts val="0"/>
                        </a:spcBef>
                        <a:spcAft>
                          <a:spcPts val="600"/>
                        </a:spcAft>
                        <a:buClrTx/>
                        <a:buSzTx/>
                        <a:buFontTx/>
                        <a:buNone/>
                      </a:pPr>
                      <a:r>
                        <a:rPr lang="en-US" sz="1200" b="0" i="0" kern="1200" noProof="0">
                          <a:solidFill>
                            <a:schemeClr val="tx1"/>
                          </a:solidFill>
                          <a:effectLst/>
                          <a:latin typeface="+mn-lt"/>
                          <a:ea typeface="Times New Roman"/>
                          <a:cs typeface="Times New Roman"/>
                        </a:rPr>
                        <a:t>10 GB</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27989574"/>
                  </a:ext>
                </a:extLst>
              </a:tr>
              <a:tr h="384908">
                <a:tc vMerge="1">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endParaRPr lang="en-US" sz="1200" b="0" i="1" kern="1200">
                        <a:solidFill>
                          <a:schemeClr val="tx1"/>
                        </a:solidFill>
                        <a:effectLst/>
                        <a:latin typeface="+mn-lt"/>
                        <a:ea typeface="Times New Roman"/>
                        <a:cs typeface="Times New Roman"/>
                      </a:endParaRPr>
                    </a:p>
                  </a:txBody>
                  <a:tcPr marL="68580" marR="6858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marL="0" marR="0" lvl="0" indent="0" algn="l" rtl="0" eaLnBrk="1" fontAlgn="auto" latinLnBrk="0" hangingPunct="1">
                        <a:lnSpc>
                          <a:spcPct val="100000"/>
                        </a:lnSpc>
                        <a:spcBef>
                          <a:spcPts val="0"/>
                        </a:spcBef>
                        <a:spcAft>
                          <a:spcPts val="600"/>
                        </a:spcAft>
                        <a:buClrTx/>
                        <a:buSzTx/>
                        <a:buFontTx/>
                        <a:buNone/>
                      </a:pPr>
                      <a:r>
                        <a:rPr lang="en-US" sz="1200" b="0" i="0" kern="1200">
                          <a:solidFill>
                            <a:schemeClr val="tx1"/>
                          </a:solidFill>
                          <a:effectLst/>
                          <a:latin typeface="+mn-lt"/>
                          <a:ea typeface="Times New Roman"/>
                          <a:cs typeface="Times New Roman"/>
                        </a:rPr>
                        <a:t> Yearly growth estimate, data volume</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rtl="0" eaLnBrk="1" fontAlgn="auto" latinLnBrk="0" hangingPunct="1">
                        <a:lnSpc>
                          <a:spcPct val="100000"/>
                        </a:lnSpc>
                        <a:spcBef>
                          <a:spcPts val="0"/>
                        </a:spcBef>
                        <a:spcAft>
                          <a:spcPts val="600"/>
                        </a:spcAft>
                        <a:buClrTx/>
                        <a:buSzTx/>
                        <a:buFontTx/>
                        <a:buNone/>
                      </a:pPr>
                      <a:r>
                        <a:rPr lang="en-US" sz="1200" b="0" i="0" kern="1200" noProof="0">
                          <a:solidFill>
                            <a:schemeClr val="tx1"/>
                          </a:solidFill>
                          <a:effectLst/>
                          <a:latin typeface="+mn-lt"/>
                          <a:ea typeface="Times New Roman"/>
                          <a:cs typeface="Times New Roman"/>
                        </a:rPr>
                        <a:t>15 %</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25557474"/>
                  </a:ext>
                </a:extLst>
              </a:tr>
              <a:tr h="384908">
                <a:tc rowSpan="2">
                  <a:txBody>
                    <a:bodyPr/>
                    <a:lstStyle/>
                    <a:p>
                      <a:pPr marL="0" marR="0" lvl="0" indent="0" algn="l" rtl="0" eaLnBrk="1" fontAlgn="auto" latinLnBrk="0" hangingPunct="1">
                        <a:lnSpc>
                          <a:spcPct val="100000"/>
                        </a:lnSpc>
                        <a:spcBef>
                          <a:spcPts val="0"/>
                        </a:spcBef>
                        <a:spcAft>
                          <a:spcPts val="600"/>
                        </a:spcAft>
                        <a:buClrTx/>
                        <a:buSzTx/>
                        <a:buFontTx/>
                        <a:buNone/>
                      </a:pPr>
                      <a:r>
                        <a:rPr lang="en-US" sz="1200" b="1" i="1" kern="1200">
                          <a:solidFill>
                            <a:schemeClr val="tx1"/>
                          </a:solidFill>
                          <a:effectLst/>
                          <a:latin typeface="+mn-lt"/>
                          <a:ea typeface="Times New Roman"/>
                          <a:cs typeface="Times New Roman"/>
                        </a:rPr>
                        <a:t> Data Retention</a:t>
                      </a:r>
                    </a:p>
                  </a:txBody>
                  <a:tcPr marL="68580" marR="68580" marT="0" marB="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rtl="0" eaLnBrk="1" fontAlgn="auto" latinLnBrk="0" hangingPunct="1">
                        <a:lnSpc>
                          <a:spcPct val="100000"/>
                        </a:lnSpc>
                        <a:spcBef>
                          <a:spcPts val="0"/>
                        </a:spcBef>
                        <a:spcAft>
                          <a:spcPts val="600"/>
                        </a:spcAft>
                        <a:buClrTx/>
                        <a:buSzTx/>
                        <a:buFontTx/>
                        <a:buNone/>
                      </a:pPr>
                      <a:r>
                        <a:rPr lang="en-US" sz="1200" b="0" i="0" kern="1200" baseline="0">
                          <a:solidFill>
                            <a:schemeClr val="tx1"/>
                          </a:solidFill>
                          <a:effectLst/>
                          <a:latin typeface="+mn-lt"/>
                          <a:ea typeface="Times New Roman"/>
                          <a:cs typeface="Times New Roman"/>
                        </a:rPr>
                        <a:t> </a:t>
                      </a:r>
                      <a:r>
                        <a:rPr lang="en-US" sz="1200" b="0" i="0" kern="1200">
                          <a:solidFill>
                            <a:schemeClr val="tx1"/>
                          </a:solidFill>
                          <a:effectLst/>
                          <a:latin typeface="+mn-lt"/>
                          <a:ea typeface="Times New Roman"/>
                          <a:cs typeface="Times New Roman"/>
                        </a:rPr>
                        <a:t>Retention period</a:t>
                      </a:r>
                      <a:r>
                        <a:rPr lang="en-US" sz="1200" b="0" i="0" kern="1200" baseline="0">
                          <a:solidFill>
                            <a:schemeClr val="tx1"/>
                          </a:solidFill>
                          <a:effectLst/>
                          <a:latin typeface="+mn-lt"/>
                          <a:ea typeface="Times New Roman"/>
                          <a:cs typeface="Times New Roman"/>
                        </a:rPr>
                        <a:t> in data storage</a:t>
                      </a:r>
                      <a:endParaRPr lang="en-US" sz="1200" b="0" i="0" kern="1200">
                        <a:solidFill>
                          <a:schemeClr val="tx1"/>
                        </a:solidFill>
                        <a:effectLst/>
                        <a:latin typeface="+mn-lt"/>
                        <a:ea typeface="Times New Roman"/>
                        <a:cs typeface="Times New Roman"/>
                      </a:endParaRP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a:lnSpc>
                          <a:spcPct val="100000"/>
                        </a:lnSpc>
                        <a:spcBef>
                          <a:spcPts val="0"/>
                        </a:spcBef>
                        <a:spcAft>
                          <a:spcPts val="600"/>
                        </a:spcAft>
                        <a:buNone/>
                      </a:pPr>
                      <a:r>
                        <a:rPr lang="en-US" sz="1200" b="0" i="0" u="none" strike="noStrike" kern="1200" noProof="0">
                          <a:solidFill>
                            <a:schemeClr val="tx1"/>
                          </a:solidFill>
                          <a:effectLst/>
                          <a:latin typeface="Verdana"/>
                        </a:rPr>
                        <a:t>Refer to Data Classification slide</a:t>
                      </a:r>
                      <a:endParaRPr lang="en-US"/>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7366022"/>
                  </a:ext>
                </a:extLst>
              </a:tr>
              <a:tr h="384908">
                <a:tc vMerge="1">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endParaRPr lang="en-US" sz="1200" b="0" i="1" kern="1200">
                        <a:solidFill>
                          <a:schemeClr val="tx1"/>
                        </a:solidFill>
                        <a:effectLst/>
                        <a:latin typeface="+mn-lt"/>
                        <a:ea typeface="Times New Roman"/>
                        <a:cs typeface="Times New Roman"/>
                      </a:endParaRPr>
                    </a:p>
                  </a:txBody>
                  <a:tcPr marL="68580" marR="68580" marT="0" marB="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F8F8F8"/>
                    </a:solidFill>
                  </a:tcPr>
                </a:tc>
                <a:tc>
                  <a:txBody>
                    <a:bodyPr/>
                    <a:lstStyle/>
                    <a:p>
                      <a:pPr marL="0" marR="0" lvl="0" indent="0" algn="l" rtl="0" eaLnBrk="1" fontAlgn="auto" latinLnBrk="0" hangingPunct="1">
                        <a:lnSpc>
                          <a:spcPct val="100000"/>
                        </a:lnSpc>
                        <a:spcBef>
                          <a:spcPts val="0"/>
                        </a:spcBef>
                        <a:spcAft>
                          <a:spcPts val="600"/>
                        </a:spcAft>
                        <a:buClrTx/>
                        <a:buSzTx/>
                        <a:buFontTx/>
                        <a:buNone/>
                      </a:pPr>
                      <a:r>
                        <a:rPr lang="en-US" sz="1200" b="0" i="0" kern="1200">
                          <a:solidFill>
                            <a:schemeClr val="tx1"/>
                          </a:solidFill>
                          <a:effectLst/>
                          <a:latin typeface="+mn-lt"/>
                          <a:ea typeface="Times New Roman"/>
                          <a:cs typeface="Times New Roman"/>
                        </a:rPr>
                        <a:t> Purge methodology</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rtl="0" eaLnBrk="1" fontAlgn="auto" latinLnBrk="0" hangingPunct="1">
                        <a:lnSpc>
                          <a:spcPct val="100000"/>
                        </a:lnSpc>
                        <a:spcBef>
                          <a:spcPts val="0"/>
                        </a:spcBef>
                        <a:spcAft>
                          <a:spcPts val="600"/>
                        </a:spcAft>
                        <a:buClrTx/>
                        <a:buSzTx/>
                        <a:buFontTx/>
                        <a:buNone/>
                      </a:pPr>
                      <a:r>
                        <a:rPr lang="en-US" sz="1200" b="0" i="0" kern="1200" noProof="0">
                          <a:solidFill>
                            <a:schemeClr val="tx1"/>
                          </a:solidFill>
                          <a:effectLst/>
                          <a:latin typeface="+mn-lt"/>
                          <a:ea typeface="Times New Roman"/>
                          <a:cs typeface="Times New Roman"/>
                        </a:rPr>
                        <a:t>Refer to Data Classification slide</a:t>
                      </a:r>
                    </a:p>
                  </a:txBody>
                  <a:tcPr marL="68580" marR="68580" marT="0" marB="0" anchor="ctr">
                    <a:lnL w="9525" cap="flat" cmpd="sng" algn="ctr">
                      <a:solidFill>
                        <a:schemeClr val="bg1">
                          <a:lumMod val="85000"/>
                        </a:schemeClr>
                      </a:solidFill>
                      <a:prstDash val="solid"/>
                      <a:round/>
                      <a:headEnd type="none" w="med" len="med"/>
                      <a:tailEnd type="none" w="med" len="med"/>
                    </a:lnL>
                    <a:lnR w="9525" cap="flat" cmpd="sng" algn="ctr">
                      <a:solidFill>
                        <a:schemeClr val="bg1">
                          <a:lumMod val="85000"/>
                        </a:schemeClr>
                      </a:solidFill>
                      <a:prstDash val="solid"/>
                      <a:round/>
                      <a:headEnd type="none" w="med" len="med"/>
                      <a:tailEnd type="none" w="med" len="med"/>
                    </a:lnR>
                    <a:lnT w="9525" cap="flat" cmpd="sng" algn="ctr">
                      <a:solidFill>
                        <a:schemeClr val="bg1">
                          <a:lumMod val="85000"/>
                        </a:schemeClr>
                      </a:solidFill>
                      <a:prstDash val="solid"/>
                      <a:round/>
                      <a:headEnd type="none" w="med" len="med"/>
                      <a:tailEnd type="none" w="med" len="med"/>
                    </a:lnT>
                    <a:lnB w="9525"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27620335"/>
                  </a:ext>
                </a:extLst>
              </a:tr>
            </a:tbl>
          </a:graphicData>
        </a:graphic>
      </p:graphicFrame>
    </p:spTree>
    <p:extLst>
      <p:ext uri="{BB962C8B-B14F-4D97-AF65-F5344CB8AC3E}">
        <p14:creationId xmlns:p14="http://schemas.microsoft.com/office/powerpoint/2010/main" val="65328651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Conceptual System Diagram</a:t>
            </a:r>
          </a:p>
        </p:txBody>
      </p:sp>
      <p:pic>
        <p:nvPicPr>
          <p:cNvPr id="11" name="Picture 10">
            <a:extLst>
              <a:ext uri="{FF2B5EF4-FFF2-40B4-BE49-F238E27FC236}">
                <a16:creationId xmlns:a16="http://schemas.microsoft.com/office/drawing/2014/main" id="{404103A6-C4FC-4BAF-97D5-A1BECE9CDE05}"/>
              </a:ext>
            </a:extLst>
          </p:cNvPr>
          <p:cNvPicPr>
            <a:picLocks noChangeAspect="1"/>
          </p:cNvPicPr>
          <p:nvPr/>
        </p:nvPicPr>
        <p:blipFill>
          <a:blip r:embed="rId3"/>
          <a:stretch>
            <a:fillRect/>
          </a:stretch>
        </p:blipFill>
        <p:spPr>
          <a:xfrm>
            <a:off x="469900" y="1007114"/>
            <a:ext cx="10506075" cy="5448300"/>
          </a:xfrm>
          <a:prstGeom prst="rect">
            <a:avLst/>
          </a:prstGeom>
        </p:spPr>
      </p:pic>
    </p:spTree>
    <p:extLst>
      <p:ext uri="{BB962C8B-B14F-4D97-AF65-F5344CB8AC3E}">
        <p14:creationId xmlns:p14="http://schemas.microsoft.com/office/powerpoint/2010/main" val="309461602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9900" y="133236"/>
            <a:ext cx="11252200" cy="458417"/>
          </a:xfrm>
        </p:spPr>
        <p:txBody>
          <a:bodyPr/>
          <a:lstStyle/>
          <a:p>
            <a:r>
              <a:rPr lang="en-US" b="1"/>
              <a:t>Physical Data Flow</a:t>
            </a:r>
          </a:p>
        </p:txBody>
      </p:sp>
      <p:sp>
        <p:nvSpPr>
          <p:cNvPr id="4" name="Rectangle 3">
            <a:extLst>
              <a:ext uri="{FF2B5EF4-FFF2-40B4-BE49-F238E27FC236}">
                <a16:creationId xmlns:a16="http://schemas.microsoft.com/office/drawing/2014/main" id="{ADF13069-9F8D-4648-8193-B626B190AB13}"/>
              </a:ext>
            </a:extLst>
          </p:cNvPr>
          <p:cNvSpPr/>
          <p:nvPr/>
        </p:nvSpPr>
        <p:spPr bwMode="gray">
          <a:xfrm>
            <a:off x="469900" y="6434215"/>
            <a:ext cx="3482668" cy="222223"/>
          </a:xfrm>
          <a:prstGeom prst="rect">
            <a:avLst/>
          </a:prstGeom>
          <a:noFill/>
          <a:ln w="19050" algn="ctr">
            <a:noFill/>
            <a:miter lim="800000"/>
            <a:headEnd/>
            <a:tailEnd/>
          </a:ln>
        </p:spPr>
        <p:txBody>
          <a:bodyPr wrap="square" lIns="88900" tIns="88900" rIns="88900" bIns="88900" rtlCol="0" anchor="ctr"/>
          <a:lstStyle/>
          <a:p>
            <a:pPr>
              <a:lnSpc>
                <a:spcPct val="106000"/>
              </a:lnSpc>
            </a:pPr>
            <a:r>
              <a:rPr lang="en-US" sz="1000">
                <a:hlinkClick r:id="rId3" action="ppaction://hlinksldjump"/>
              </a:rPr>
              <a:t>Slide guidance in the Appendix</a:t>
            </a:r>
            <a:endParaRPr lang="en-US" sz="1000"/>
          </a:p>
        </p:txBody>
      </p:sp>
      <p:pic>
        <p:nvPicPr>
          <p:cNvPr id="5" name="Picture 4">
            <a:extLst>
              <a:ext uri="{FF2B5EF4-FFF2-40B4-BE49-F238E27FC236}">
                <a16:creationId xmlns:a16="http://schemas.microsoft.com/office/drawing/2014/main" id="{C7124233-D57D-4CD7-A10D-D1D1800D6A82}"/>
              </a:ext>
            </a:extLst>
          </p:cNvPr>
          <p:cNvPicPr>
            <a:picLocks noChangeAspect="1"/>
          </p:cNvPicPr>
          <p:nvPr/>
        </p:nvPicPr>
        <p:blipFill>
          <a:blip r:embed="rId4"/>
          <a:stretch>
            <a:fillRect/>
          </a:stretch>
        </p:blipFill>
        <p:spPr>
          <a:xfrm>
            <a:off x="1733577" y="586838"/>
            <a:ext cx="8507090" cy="5684323"/>
          </a:xfrm>
          <a:prstGeom prst="rect">
            <a:avLst/>
          </a:prstGeom>
        </p:spPr>
      </p:pic>
    </p:spTree>
    <p:extLst>
      <p:ext uri="{BB962C8B-B14F-4D97-AF65-F5344CB8AC3E}">
        <p14:creationId xmlns:p14="http://schemas.microsoft.com/office/powerpoint/2010/main" val="176430450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E8CDE54-88B0-6F47-947F-4B540AB3E9A1}"/>
              </a:ext>
            </a:extLst>
          </p:cNvPr>
          <p:cNvSpPr>
            <a:spLocks noGrp="1"/>
          </p:cNvSpPr>
          <p:nvPr>
            <p:ph type="body" sz="quarter" idx="13"/>
          </p:nvPr>
        </p:nvSpPr>
        <p:spPr>
          <a:xfrm>
            <a:off x="469900" y="461617"/>
            <a:ext cx="5626100" cy="222245"/>
          </a:xfrm>
        </p:spPr>
        <p:txBody>
          <a:bodyPr/>
          <a:lstStyle/>
          <a:p>
            <a:r>
              <a:rPr lang="en-US" sz="1600" i="1"/>
              <a:t>Classify all</a:t>
            </a:r>
            <a:r>
              <a:rPr lang="en-US" sz="1600" b="1" i="1"/>
              <a:t> </a:t>
            </a:r>
            <a:r>
              <a:rPr lang="en-US" sz="1600" i="1"/>
              <a:t>data used or created by the application</a:t>
            </a:r>
            <a:endParaRPr lang="en-US" sz="1600"/>
          </a:p>
        </p:txBody>
      </p:sp>
      <p:sp>
        <p:nvSpPr>
          <p:cNvPr id="2" name="Title 1"/>
          <p:cNvSpPr>
            <a:spLocks noGrp="1"/>
          </p:cNvSpPr>
          <p:nvPr>
            <p:ph type="title"/>
          </p:nvPr>
        </p:nvSpPr>
        <p:spPr>
          <a:xfrm>
            <a:off x="469900" y="127067"/>
            <a:ext cx="11252200" cy="334102"/>
          </a:xfrm>
        </p:spPr>
        <p:txBody>
          <a:bodyPr/>
          <a:lstStyle/>
          <a:p>
            <a:r>
              <a:rPr lang="en-US" b="1"/>
              <a:t>Data Classification</a:t>
            </a:r>
            <a:endParaRPr lang="en-US" i="1"/>
          </a:p>
        </p:txBody>
      </p:sp>
      <p:sp>
        <p:nvSpPr>
          <p:cNvPr id="5" name="Rectangle 4">
            <a:extLst>
              <a:ext uri="{FF2B5EF4-FFF2-40B4-BE49-F238E27FC236}">
                <a16:creationId xmlns:a16="http://schemas.microsoft.com/office/drawing/2014/main" id="{F4FE4BA0-7EB0-4F94-B2FA-FF85F4124305}"/>
              </a:ext>
            </a:extLst>
          </p:cNvPr>
          <p:cNvSpPr/>
          <p:nvPr/>
        </p:nvSpPr>
        <p:spPr bwMode="gray">
          <a:xfrm>
            <a:off x="6804770" y="90741"/>
            <a:ext cx="5104736" cy="576360"/>
          </a:xfrm>
          <a:prstGeom prst="rect">
            <a:avLst/>
          </a:prstGeom>
          <a:noFill/>
          <a:ln w="19050" algn="ctr">
            <a:noFill/>
            <a:miter lim="800000"/>
            <a:headEnd/>
            <a:tailEnd/>
          </a:ln>
        </p:spPr>
        <p:txBody>
          <a:bodyPr wrap="square" lIns="88900" tIns="88900" rIns="88900" bIns="88900" rtlCol="0" anchor="ctr"/>
          <a:lstStyle/>
          <a:p>
            <a:pPr>
              <a:lnSpc>
                <a:spcPct val="106000"/>
              </a:lnSpc>
            </a:pPr>
            <a:r>
              <a:rPr lang="en-US" sz="1200" b="1"/>
              <a:t>* Approval date (Data </a:t>
            </a:r>
            <a:r>
              <a:rPr lang="en-US" sz="1200" b="1" err="1"/>
              <a:t>Mgmt</a:t>
            </a:r>
            <a:r>
              <a:rPr lang="en-US" sz="1200" b="1"/>
              <a:t> </a:t>
            </a:r>
            <a:r>
              <a:rPr lang="en-US" sz="1200" b="1" err="1"/>
              <a:t>CoE</a:t>
            </a:r>
            <a:r>
              <a:rPr lang="en-US" sz="1200" b="1"/>
              <a:t>): </a:t>
            </a:r>
            <a:r>
              <a:rPr lang="en-US" sz="1200">
                <a:solidFill>
                  <a:srgbClr val="FF0000"/>
                </a:solidFill>
              </a:rPr>
              <a:t>{Date}</a:t>
            </a:r>
          </a:p>
          <a:p>
            <a:pPr>
              <a:lnSpc>
                <a:spcPct val="106000"/>
              </a:lnSpc>
            </a:pPr>
            <a:r>
              <a:rPr lang="en-US" sz="1200" b="1"/>
              <a:t>   Approved by (Data </a:t>
            </a:r>
            <a:r>
              <a:rPr lang="en-US" sz="1200" b="1" err="1"/>
              <a:t>Mgmt</a:t>
            </a:r>
            <a:r>
              <a:rPr lang="en-US" sz="1200" b="1"/>
              <a:t> </a:t>
            </a:r>
            <a:r>
              <a:rPr lang="en-US" sz="1200" b="1" err="1"/>
              <a:t>CoE</a:t>
            </a:r>
            <a:r>
              <a:rPr lang="en-US" sz="1200" b="1"/>
              <a:t>):   </a:t>
            </a:r>
            <a:r>
              <a:rPr lang="en-US" sz="1200">
                <a:solidFill>
                  <a:srgbClr val="FF0000"/>
                </a:solidFill>
              </a:rPr>
              <a:t>{Name}</a:t>
            </a:r>
          </a:p>
        </p:txBody>
      </p:sp>
      <p:sp>
        <p:nvSpPr>
          <p:cNvPr id="6" name="Rectangle 5">
            <a:extLst>
              <a:ext uri="{FF2B5EF4-FFF2-40B4-BE49-F238E27FC236}">
                <a16:creationId xmlns:a16="http://schemas.microsoft.com/office/drawing/2014/main" id="{669363A8-CBD2-4CB0-8A20-81B8E3E54CAB}"/>
              </a:ext>
            </a:extLst>
          </p:cNvPr>
          <p:cNvSpPr/>
          <p:nvPr/>
        </p:nvSpPr>
        <p:spPr bwMode="gray">
          <a:xfrm>
            <a:off x="469900" y="6434216"/>
            <a:ext cx="2926443" cy="216142"/>
          </a:xfrm>
          <a:prstGeom prst="rect">
            <a:avLst/>
          </a:prstGeom>
          <a:noFill/>
          <a:ln w="19050" algn="ctr">
            <a:noFill/>
            <a:miter lim="800000"/>
            <a:headEnd/>
            <a:tailEnd/>
          </a:ln>
        </p:spPr>
        <p:txBody>
          <a:bodyPr wrap="square" lIns="88900" tIns="88900" rIns="88900" bIns="88900" rtlCol="0" anchor="ctr"/>
          <a:lstStyle/>
          <a:p>
            <a:pPr>
              <a:lnSpc>
                <a:spcPct val="106000"/>
              </a:lnSpc>
            </a:pPr>
            <a:r>
              <a:rPr lang="en-US" sz="1000">
                <a:hlinkClick r:id="rId3" action="ppaction://hlinksldjump"/>
              </a:rPr>
              <a:t>Slide Guidance in the Appendix (3 slides)</a:t>
            </a:r>
            <a:endParaRPr lang="en-US" sz="1000"/>
          </a:p>
        </p:txBody>
      </p:sp>
      <p:sp>
        <p:nvSpPr>
          <p:cNvPr id="7" name="Rectangle 6">
            <a:extLst>
              <a:ext uri="{FF2B5EF4-FFF2-40B4-BE49-F238E27FC236}">
                <a16:creationId xmlns:a16="http://schemas.microsoft.com/office/drawing/2014/main" id="{7A6FABCA-4D1D-4E08-9F2C-ED0ED6F87721}"/>
              </a:ext>
            </a:extLst>
          </p:cNvPr>
          <p:cNvSpPr/>
          <p:nvPr/>
        </p:nvSpPr>
        <p:spPr>
          <a:xfrm>
            <a:off x="4772721" y="6417925"/>
            <a:ext cx="6834147" cy="246221"/>
          </a:xfrm>
          <a:prstGeom prst="rect">
            <a:avLst/>
          </a:prstGeom>
        </p:spPr>
        <p:txBody>
          <a:bodyPr wrap="square">
            <a:spAutoFit/>
          </a:bodyPr>
          <a:lstStyle/>
          <a:p>
            <a:r>
              <a:rPr lang="en-US" sz="1000"/>
              <a:t>* Data Management CoE review of data flow and this slide must be completed before PIA submission</a:t>
            </a:r>
          </a:p>
        </p:txBody>
      </p:sp>
      <p:graphicFrame>
        <p:nvGraphicFramePr>
          <p:cNvPr id="9" name="Content Placeholder 6">
            <a:extLst>
              <a:ext uri="{FF2B5EF4-FFF2-40B4-BE49-F238E27FC236}">
                <a16:creationId xmlns:a16="http://schemas.microsoft.com/office/drawing/2014/main" id="{FB3937B3-A125-4FE5-8717-E3043534872D}"/>
              </a:ext>
            </a:extLst>
          </p:cNvPr>
          <p:cNvGraphicFramePr>
            <a:graphicFrameLocks/>
          </p:cNvGraphicFramePr>
          <p:nvPr>
            <p:extLst>
              <p:ext uri="{D42A27DB-BD31-4B8C-83A1-F6EECF244321}">
                <p14:modId xmlns:p14="http://schemas.microsoft.com/office/powerpoint/2010/main" val="3915201659"/>
              </p:ext>
            </p:extLst>
          </p:nvPr>
        </p:nvGraphicFramePr>
        <p:xfrm>
          <a:off x="508697" y="760578"/>
          <a:ext cx="10883203" cy="5562600"/>
        </p:xfrm>
        <a:graphic>
          <a:graphicData uri="http://schemas.openxmlformats.org/drawingml/2006/table">
            <a:tbl>
              <a:tblPr firstRow="1" bandRow="1">
                <a:tableStyleId>{5C22544A-7EE6-4342-B048-85BDC9FD1C3A}</a:tableStyleId>
              </a:tblPr>
              <a:tblGrid>
                <a:gridCol w="2482988">
                  <a:extLst>
                    <a:ext uri="{9D8B030D-6E8A-4147-A177-3AD203B41FA5}">
                      <a16:colId xmlns:a16="http://schemas.microsoft.com/office/drawing/2014/main" val="20000"/>
                    </a:ext>
                  </a:extLst>
                </a:gridCol>
                <a:gridCol w="1343057">
                  <a:extLst>
                    <a:ext uri="{9D8B030D-6E8A-4147-A177-3AD203B41FA5}">
                      <a16:colId xmlns:a16="http://schemas.microsoft.com/office/drawing/2014/main" val="2087592602"/>
                    </a:ext>
                  </a:extLst>
                </a:gridCol>
                <a:gridCol w="1176734">
                  <a:extLst>
                    <a:ext uri="{9D8B030D-6E8A-4147-A177-3AD203B41FA5}">
                      <a16:colId xmlns:a16="http://schemas.microsoft.com/office/drawing/2014/main" val="1804834263"/>
                    </a:ext>
                  </a:extLst>
                </a:gridCol>
                <a:gridCol w="1158414">
                  <a:extLst>
                    <a:ext uri="{9D8B030D-6E8A-4147-A177-3AD203B41FA5}">
                      <a16:colId xmlns:a16="http://schemas.microsoft.com/office/drawing/2014/main" val="1296769286"/>
                    </a:ext>
                  </a:extLst>
                </a:gridCol>
                <a:gridCol w="1884651">
                  <a:extLst>
                    <a:ext uri="{9D8B030D-6E8A-4147-A177-3AD203B41FA5}">
                      <a16:colId xmlns:a16="http://schemas.microsoft.com/office/drawing/2014/main" val="1120106617"/>
                    </a:ext>
                  </a:extLst>
                </a:gridCol>
                <a:gridCol w="2837359">
                  <a:extLst>
                    <a:ext uri="{9D8B030D-6E8A-4147-A177-3AD203B41FA5}">
                      <a16:colId xmlns:a16="http://schemas.microsoft.com/office/drawing/2014/main" val="3925703677"/>
                    </a:ext>
                  </a:extLst>
                </a:gridCol>
              </a:tblGrid>
              <a:tr h="349871">
                <a:tc>
                  <a:txBody>
                    <a:bodyPr/>
                    <a:lstStyle/>
                    <a:p>
                      <a:r>
                        <a:rPr lang="en-GB" sz="900" b="1" strike="noStrike">
                          <a:solidFill>
                            <a:schemeClr val="bg1"/>
                          </a:solidFill>
                          <a:latin typeface="+mn-lt"/>
                        </a:rPr>
                        <a:t>Data</a:t>
                      </a:r>
                    </a:p>
                  </a:txBody>
                  <a:tcPr marL="122008" marR="122008" anchor="ctr">
                    <a:lnL w="12700" cmpd="sng">
                      <a:noFill/>
                    </a:lnL>
                    <a:lnR w="12700" cmpd="sng">
                      <a:noFill/>
                    </a:lnR>
                    <a:lnT w="28575" cap="flat" cmpd="sng" algn="ctr">
                      <a:no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r>
                        <a:rPr lang="en-GB" sz="900" b="1" strike="noStrike">
                          <a:solidFill>
                            <a:schemeClr val="bg1"/>
                          </a:solidFill>
                          <a:latin typeface="+mn-lt"/>
                        </a:rPr>
                        <a:t>Source</a:t>
                      </a:r>
                    </a:p>
                  </a:txBody>
                  <a:tcPr marL="122008" marR="122008" anchor="ctr">
                    <a:lnL w="12700" cmpd="sng">
                      <a:noFill/>
                    </a:lnL>
                    <a:lnR w="12700" cmpd="sng">
                      <a:noFill/>
                    </a:lnR>
                    <a:lnT w="28575" cap="flat" cmpd="sng" algn="ctr">
                      <a:no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r>
                        <a:rPr lang="en-GB" sz="900" b="1" strike="noStrike">
                          <a:solidFill>
                            <a:schemeClr val="bg1"/>
                          </a:solidFill>
                          <a:latin typeface="+mn-lt"/>
                        </a:rPr>
                        <a:t>Destination</a:t>
                      </a:r>
                    </a:p>
                  </a:txBody>
                  <a:tcPr marL="122008" marR="122008" anchor="ctr">
                    <a:lnL w="12700" cmpd="sng">
                      <a:noFill/>
                    </a:lnL>
                    <a:lnR w="12700" cmpd="sng">
                      <a:noFill/>
                    </a:lnR>
                    <a:lnT w="28575" cap="flat" cmpd="sng" algn="ctr">
                      <a:no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pPr marL="0" marR="0" indent="0" algn="l" defTabSz="1219170" rtl="0" eaLnBrk="1" fontAlgn="auto" latinLnBrk="0" hangingPunct="1">
                        <a:lnSpc>
                          <a:spcPct val="100000"/>
                        </a:lnSpc>
                        <a:spcBef>
                          <a:spcPts val="0"/>
                        </a:spcBef>
                        <a:spcAft>
                          <a:spcPts val="0"/>
                        </a:spcAft>
                        <a:buClrTx/>
                        <a:buSzTx/>
                        <a:buFontTx/>
                        <a:buNone/>
                        <a:tabLst/>
                        <a:defRPr/>
                      </a:pPr>
                      <a:r>
                        <a:rPr lang="en-GB" sz="900" b="1" strike="noStrike">
                          <a:solidFill>
                            <a:schemeClr val="bg1"/>
                          </a:solidFill>
                          <a:latin typeface="+mn-lt"/>
                        </a:rPr>
                        <a:t>Transfer Method</a:t>
                      </a:r>
                    </a:p>
                  </a:txBody>
                  <a:tcPr marL="122008" marR="122008" anchor="ctr">
                    <a:lnL w="12700" cmpd="sng">
                      <a:noFill/>
                    </a:lnL>
                    <a:lnR w="12700" cmpd="sng">
                      <a:noFill/>
                    </a:lnR>
                    <a:lnT w="28575" cap="flat" cmpd="sng" algn="ctr">
                      <a:no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pPr marL="0" algn="l" defTabSz="1219170" rtl="0" eaLnBrk="1" latinLnBrk="0" hangingPunct="1"/>
                      <a:r>
                        <a:rPr lang="en-GB" sz="900" b="1" strike="noStrike" kern="1200">
                          <a:solidFill>
                            <a:schemeClr val="bg1"/>
                          </a:solidFill>
                          <a:latin typeface="+mn-lt"/>
                          <a:ea typeface="+mn-ea"/>
                          <a:cs typeface="+mn-cs"/>
                        </a:rPr>
                        <a:t>Retention/Purge Approach</a:t>
                      </a:r>
                    </a:p>
                  </a:txBody>
                  <a:tcPr marL="122008" marR="122008" anchor="ctr">
                    <a:lnL w="12700" cmpd="sng">
                      <a:noFill/>
                    </a:lnL>
                    <a:lnR w="12700" cmpd="sng">
                      <a:noFill/>
                    </a:lnR>
                    <a:lnT w="28575" cap="flat" cmpd="sng" algn="ctr">
                      <a:no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43B02A"/>
                    </a:solidFill>
                  </a:tcPr>
                </a:tc>
                <a:tc>
                  <a:txBody>
                    <a:bodyPr/>
                    <a:lstStyle/>
                    <a:p>
                      <a:r>
                        <a:rPr lang="en-GB" sz="900" b="1" strike="noStrike">
                          <a:solidFill>
                            <a:schemeClr val="bg1"/>
                          </a:solidFill>
                          <a:latin typeface="+mn-lt"/>
                        </a:rPr>
                        <a:t>Data Type(s)</a:t>
                      </a:r>
                    </a:p>
                  </a:txBody>
                  <a:tcPr marL="122008" marR="122008" anchor="ctr">
                    <a:lnL w="12700" cmpd="sng">
                      <a:noFill/>
                    </a:lnL>
                    <a:lnR w="12700" cmpd="sng">
                      <a:noFill/>
                    </a:lnR>
                    <a:lnT w="28575" cap="flat" cmpd="sng" algn="ctr">
                      <a:no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43B02A"/>
                    </a:solidFill>
                  </a:tcPr>
                </a:tc>
                <a:extLst>
                  <a:ext uri="{0D108BD9-81ED-4DB2-BD59-A6C34878D82A}">
                    <a16:rowId xmlns:a16="http://schemas.microsoft.com/office/drawing/2014/main" val="10000"/>
                  </a:ext>
                </a:extLst>
              </a:tr>
              <a:tr h="391060">
                <a:tc>
                  <a:txBody>
                    <a:bodyPr/>
                    <a:lstStyle/>
                    <a:p>
                      <a:pPr marL="0" marR="0">
                        <a:spcBef>
                          <a:spcPts val="0"/>
                        </a:spcBef>
                        <a:spcAft>
                          <a:spcPts val="600"/>
                        </a:spcAft>
                      </a:pPr>
                      <a:r>
                        <a:rPr lang="en-US" sz="900" b="0" i="0" strike="noStrike">
                          <a:effectLst/>
                          <a:latin typeface="+mn-lt"/>
                          <a:ea typeface="MS Mincho"/>
                          <a:cs typeface="Mangal"/>
                        </a:rPr>
                        <a:t>Engagement Data</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a:effectLst/>
                          <a:latin typeface="+mn-lt"/>
                          <a:ea typeface="Times New Roman"/>
                          <a:cs typeface="Times New Roman"/>
                        </a:rPr>
                        <a:t>EMS</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900" b="0" i="0" strike="noStrike">
                          <a:effectLst/>
                          <a:latin typeface="+mn-lt"/>
                          <a:ea typeface="Times New Roman"/>
                          <a:cs typeface="Times New Roman"/>
                        </a:rPr>
                        <a:t>Application</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kern="1200">
                          <a:solidFill>
                            <a:schemeClr val="dk1"/>
                          </a:solidFill>
                          <a:effectLst/>
                          <a:latin typeface="+mn-lt"/>
                          <a:ea typeface="Times New Roman"/>
                          <a:cs typeface="Times New Roman"/>
                        </a:rPr>
                        <a:t>Application API</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kern="1200">
                          <a:solidFill>
                            <a:schemeClr val="dk1"/>
                          </a:solidFill>
                          <a:effectLst/>
                          <a:latin typeface="+mn-lt"/>
                          <a:ea typeface="Times New Roman"/>
                          <a:cs typeface="Times New Roman"/>
                        </a:rPr>
                        <a:t>Retained with RADC Requests (see RADC Requests Data)</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l" rtl="0" eaLnBrk="1" fontAlgn="auto" latinLnBrk="0" hangingPunct="1">
                        <a:lnSpc>
                          <a:spcPct val="100000"/>
                        </a:lnSpc>
                        <a:spcBef>
                          <a:spcPts val="0"/>
                        </a:spcBef>
                        <a:spcAft>
                          <a:spcPts val="0"/>
                        </a:spcAft>
                        <a:buFont typeface="Arial" panose="020B0604020202020204" pitchFamily="34" charset="0"/>
                        <a:buChar char="•"/>
                      </a:pPr>
                      <a:r>
                        <a:rPr lang="en-US" sz="900" strike="noStrike">
                          <a:solidFill>
                            <a:schemeClr val="dk1"/>
                          </a:solidFill>
                        </a:rPr>
                        <a:t>Operational RADC Data</a:t>
                      </a:r>
                    </a:p>
                    <a:p>
                      <a:pPr marL="171450" marR="0" lvl="0" indent="-171450" algn="l">
                        <a:lnSpc>
                          <a:spcPct val="100000"/>
                        </a:lnSpc>
                        <a:spcBef>
                          <a:spcPts val="0"/>
                        </a:spcBef>
                        <a:spcAft>
                          <a:spcPts val="0"/>
                        </a:spcAft>
                        <a:buFont typeface="Arial" panose="020B0604020202020204" pitchFamily="34" charset="0"/>
                        <a:buChar char="•"/>
                      </a:pPr>
                      <a:r>
                        <a:rPr lang="en-US" sz="900" strike="noStrike">
                          <a:solidFill>
                            <a:schemeClr val="dk1"/>
                          </a:solidFill>
                        </a:rPr>
                        <a:t>Confidential / Sensitive GRA Data</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25552631"/>
                  </a:ext>
                </a:extLst>
              </a:tr>
              <a:tr h="391060">
                <a:tc>
                  <a:txBody>
                    <a:bodyPr/>
                    <a:lstStyle/>
                    <a:p>
                      <a:pPr marL="0" marR="0">
                        <a:spcBef>
                          <a:spcPts val="0"/>
                        </a:spcBef>
                        <a:spcAft>
                          <a:spcPts val="600"/>
                        </a:spcAft>
                      </a:pPr>
                      <a:r>
                        <a:rPr lang="en-US" sz="900" b="0" i="0" strike="noStrike">
                          <a:effectLst/>
                          <a:latin typeface="+mn-lt"/>
                          <a:ea typeface="MS Mincho"/>
                          <a:cs typeface="Mangal"/>
                        </a:rPr>
                        <a:t>Engagement Data</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a:effectLst/>
                          <a:latin typeface="+mn-lt"/>
                          <a:ea typeface="Times New Roman"/>
                          <a:cs typeface="Times New Roman"/>
                        </a:rPr>
                        <a:t>Levvia</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900" b="0" i="0" strike="noStrike">
                          <a:effectLst/>
                          <a:latin typeface="+mn-lt"/>
                          <a:ea typeface="Times New Roman"/>
                          <a:cs typeface="Times New Roman"/>
                        </a:rPr>
                        <a:t>Application</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kern="1200">
                          <a:solidFill>
                            <a:schemeClr val="dk1"/>
                          </a:solidFill>
                          <a:effectLst/>
                          <a:latin typeface="+mn-lt"/>
                          <a:ea typeface="Times New Roman"/>
                          <a:cs typeface="Times New Roman"/>
                        </a:rPr>
                        <a:t>Application API</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a:spcBef>
                          <a:spcPts val="0"/>
                        </a:spcBef>
                        <a:spcAft>
                          <a:spcPts val="600"/>
                        </a:spcAft>
                        <a:buNone/>
                      </a:pPr>
                      <a:r>
                        <a:rPr lang="en-US" sz="900" b="0" i="0" u="none" strike="noStrike" kern="1200" noProof="0">
                          <a:solidFill>
                            <a:schemeClr val="dk1"/>
                          </a:solidFill>
                          <a:effectLst/>
                          <a:latin typeface="Verdana"/>
                        </a:rPr>
                        <a:t>Retained with RADC Requests (see RADC Requests Data)</a:t>
                      </a:r>
                      <a:endParaRPr lang="en-US" sz="900" b="0" i="0" strike="noStrike" kern="1200">
                        <a:solidFill>
                          <a:schemeClr val="dk1"/>
                        </a:solidFill>
                        <a:effectLst/>
                        <a:latin typeface="+mn-lt"/>
                        <a:ea typeface="Times New Roman"/>
                        <a:cs typeface="Times New Roman"/>
                      </a:endParaRP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l" rtl="0" eaLnBrk="1" fontAlgn="auto" latinLnBrk="0" hangingPunct="1">
                        <a:lnSpc>
                          <a:spcPct val="100000"/>
                        </a:lnSpc>
                        <a:spcBef>
                          <a:spcPts val="0"/>
                        </a:spcBef>
                        <a:spcAft>
                          <a:spcPts val="0"/>
                        </a:spcAft>
                        <a:buFont typeface="Arial" panose="020B0604020202020204" pitchFamily="34" charset="0"/>
                        <a:buChar char="•"/>
                      </a:pPr>
                      <a:r>
                        <a:rPr lang="en-US" sz="900" b="0" i="0" u="none" strike="noStrike" noProof="0">
                          <a:solidFill>
                            <a:schemeClr val="dk1"/>
                          </a:solidFill>
                          <a:latin typeface="Verdana"/>
                        </a:rPr>
                        <a:t>Operational RADC Data</a:t>
                      </a:r>
                      <a:endParaRPr lang="en-US" sz="900" strike="noStrike">
                        <a:solidFill>
                          <a:schemeClr val="dk1"/>
                        </a:solidFill>
                      </a:endParaRP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69722430"/>
                  </a:ext>
                </a:extLst>
              </a:tr>
              <a:tr h="391060">
                <a:tc>
                  <a:txBody>
                    <a:bodyPr/>
                    <a:lstStyle/>
                    <a:p>
                      <a:pPr marL="0" marR="0">
                        <a:spcBef>
                          <a:spcPts val="0"/>
                        </a:spcBef>
                        <a:spcAft>
                          <a:spcPts val="600"/>
                        </a:spcAft>
                      </a:pPr>
                      <a:r>
                        <a:rPr lang="en-US" sz="900" b="0" i="0" strike="noStrike">
                          <a:effectLst/>
                          <a:latin typeface="+mn-lt"/>
                          <a:ea typeface="MS Mincho"/>
                          <a:cs typeface="Mangal"/>
                        </a:rPr>
                        <a:t>Engagement Data</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a:effectLst/>
                          <a:latin typeface="+mn-lt"/>
                          <a:ea typeface="Times New Roman"/>
                          <a:cs typeface="Times New Roman"/>
                        </a:rPr>
                        <a:t>Omnia</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900" b="0" i="0" strike="noStrike">
                          <a:effectLst/>
                          <a:latin typeface="+mn-lt"/>
                          <a:ea typeface="Times New Roman"/>
                          <a:cs typeface="Times New Roman"/>
                        </a:rPr>
                        <a:t>Application</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kern="1200">
                          <a:solidFill>
                            <a:schemeClr val="dk1"/>
                          </a:solidFill>
                          <a:effectLst/>
                          <a:latin typeface="+mn-lt"/>
                          <a:ea typeface="Times New Roman"/>
                          <a:cs typeface="Times New Roman"/>
                        </a:rPr>
                        <a:t>Application API</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a:spcBef>
                          <a:spcPts val="0"/>
                        </a:spcBef>
                        <a:spcAft>
                          <a:spcPts val="600"/>
                        </a:spcAft>
                        <a:buNone/>
                      </a:pPr>
                      <a:r>
                        <a:rPr lang="en-US" sz="900" b="0" i="0" u="none" strike="noStrike" kern="1200" noProof="0">
                          <a:solidFill>
                            <a:schemeClr val="dk1"/>
                          </a:solidFill>
                          <a:effectLst/>
                          <a:latin typeface="Verdana"/>
                        </a:rPr>
                        <a:t>Retained with RADC Requests (see RADC Requests Data)</a:t>
                      </a:r>
                      <a:endParaRPr lang="en-US" sz="900" b="0" i="0" strike="noStrike" kern="1200">
                        <a:solidFill>
                          <a:schemeClr val="dk1"/>
                        </a:solidFill>
                        <a:effectLst/>
                        <a:latin typeface="+mn-lt"/>
                        <a:ea typeface="Times New Roman"/>
                        <a:cs typeface="Times New Roman"/>
                      </a:endParaRP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l" rtl="0" eaLnBrk="1" fontAlgn="auto" latinLnBrk="0" hangingPunct="1">
                        <a:lnSpc>
                          <a:spcPct val="100000"/>
                        </a:lnSpc>
                        <a:spcBef>
                          <a:spcPts val="0"/>
                        </a:spcBef>
                        <a:spcAft>
                          <a:spcPts val="0"/>
                        </a:spcAft>
                        <a:buFont typeface="Arial" panose="020B0604020202020204" pitchFamily="34" charset="0"/>
                        <a:buChar char="•"/>
                      </a:pPr>
                      <a:r>
                        <a:rPr lang="en-US" sz="900" b="0" i="0" u="none" strike="noStrike" noProof="0">
                          <a:solidFill>
                            <a:schemeClr val="dk1"/>
                          </a:solidFill>
                          <a:latin typeface="Verdana"/>
                        </a:rPr>
                        <a:t>Operational RADC Data</a:t>
                      </a:r>
                      <a:endParaRPr lang="en-US" sz="900" strike="noStrike">
                        <a:solidFill>
                          <a:schemeClr val="dk1"/>
                        </a:solidFill>
                      </a:endParaRP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53589052"/>
                  </a:ext>
                </a:extLst>
              </a:tr>
              <a:tr h="808190">
                <a:tc>
                  <a:txBody>
                    <a:bodyPr/>
                    <a:lstStyle/>
                    <a:p>
                      <a:pPr marL="0" marR="0">
                        <a:spcBef>
                          <a:spcPts val="0"/>
                        </a:spcBef>
                        <a:spcAft>
                          <a:spcPts val="600"/>
                        </a:spcAft>
                      </a:pPr>
                      <a:r>
                        <a:rPr lang="en-US" sz="900" b="0" i="0" strike="noStrike">
                          <a:effectLst/>
                          <a:latin typeface="+mn-lt"/>
                          <a:ea typeface="MS Mincho"/>
                          <a:cs typeface="Mangal"/>
                        </a:rPr>
                        <a:t>Engagement Data</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dirty="0">
                          <a:effectLst/>
                          <a:latin typeface="+mn-lt"/>
                          <a:ea typeface="Times New Roman"/>
                          <a:cs typeface="Times New Roman"/>
                        </a:rPr>
                        <a:t>Audit Online Projects</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219170" rtl="0" eaLnBrk="1" fontAlgn="auto" latinLnBrk="0" hangingPunct="1">
                        <a:lnSpc>
                          <a:spcPct val="100000"/>
                        </a:lnSpc>
                        <a:spcBef>
                          <a:spcPts val="0"/>
                        </a:spcBef>
                        <a:spcAft>
                          <a:spcPts val="600"/>
                        </a:spcAft>
                        <a:buClrTx/>
                        <a:buSzTx/>
                        <a:buFontTx/>
                        <a:buNone/>
                        <a:tabLst/>
                        <a:defRPr/>
                      </a:pPr>
                      <a:r>
                        <a:rPr lang="en-US" sz="900" b="0" i="0" strike="noStrike" dirty="0">
                          <a:effectLst/>
                          <a:latin typeface="+mn-lt"/>
                          <a:ea typeface="Times New Roman"/>
                          <a:cs typeface="Times New Roman"/>
                        </a:rPr>
                        <a:t>Application Database</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kern="1200">
                          <a:solidFill>
                            <a:schemeClr val="dk1"/>
                          </a:solidFill>
                          <a:effectLst/>
                          <a:latin typeface="+mn-lt"/>
                          <a:ea typeface="Times New Roman"/>
                          <a:cs typeface="Times New Roman"/>
                        </a:rPr>
                        <a:t>Application API</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indent="-171450">
                        <a:spcBef>
                          <a:spcPts val="0"/>
                        </a:spcBef>
                        <a:spcAft>
                          <a:spcPts val="600"/>
                        </a:spcAft>
                        <a:buFont typeface="Arial"/>
                        <a:buChar char="•"/>
                      </a:pPr>
                      <a:r>
                        <a:rPr lang="en-US" sz="900" b="0" i="0" strike="noStrike" kern="1200">
                          <a:solidFill>
                            <a:schemeClr val="dk1"/>
                          </a:solidFill>
                          <a:effectLst/>
                          <a:latin typeface="+mn-lt"/>
                          <a:ea typeface="Times New Roman"/>
                          <a:cs typeface="Times New Roman"/>
                        </a:rPr>
                        <a:t>If user marks for deletion, data is purged after 30 days</a:t>
                      </a:r>
                    </a:p>
                    <a:p>
                      <a:pPr marL="171450" marR="0" lvl="0" indent="-171450">
                        <a:spcBef>
                          <a:spcPts val="0"/>
                        </a:spcBef>
                        <a:spcAft>
                          <a:spcPts val="600"/>
                        </a:spcAft>
                        <a:buFont typeface="Arial"/>
                        <a:buChar char="•"/>
                      </a:pPr>
                      <a:r>
                        <a:rPr lang="en-US" sz="900" b="0" i="0" strike="noStrike" kern="1200">
                          <a:solidFill>
                            <a:schemeClr val="dk1"/>
                          </a:solidFill>
                          <a:effectLst/>
                          <a:latin typeface="+mn-lt"/>
                          <a:cs typeface="Times New Roman"/>
                        </a:rPr>
                        <a:t>Else data is purged after 7 years</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l" rtl="0" eaLnBrk="1" fontAlgn="auto" latinLnBrk="0" hangingPunct="1">
                        <a:lnSpc>
                          <a:spcPct val="100000"/>
                        </a:lnSpc>
                        <a:spcBef>
                          <a:spcPts val="0"/>
                        </a:spcBef>
                        <a:spcAft>
                          <a:spcPts val="0"/>
                        </a:spcAft>
                        <a:buFont typeface="Arial,Sans-Serif" panose="020B0604020202020204" pitchFamily="34" charset="0"/>
                        <a:buChar char="•"/>
                      </a:pPr>
                      <a:r>
                        <a:rPr lang="en-US" sz="900" b="0" i="0" u="none" strike="noStrike" noProof="0">
                          <a:solidFill>
                            <a:schemeClr val="dk1"/>
                          </a:solidFill>
                          <a:latin typeface="Verdana"/>
                        </a:rPr>
                        <a:t>Operational RADC Data</a:t>
                      </a:r>
                      <a:endParaRPr lang="en-US" sz="900" b="0" i="0" u="none" strike="noStrike" noProof="0">
                        <a:latin typeface="Verdana"/>
                      </a:endParaRPr>
                    </a:p>
                    <a:p>
                      <a:pPr marL="171450" marR="0" lvl="0" indent="-171450" algn="l">
                        <a:lnSpc>
                          <a:spcPct val="100000"/>
                        </a:lnSpc>
                        <a:spcBef>
                          <a:spcPts val="0"/>
                        </a:spcBef>
                        <a:spcAft>
                          <a:spcPts val="0"/>
                        </a:spcAft>
                        <a:buFont typeface="Arial,Sans-Serif" panose="020B0604020202020204" pitchFamily="34" charset="0"/>
                        <a:buChar char="•"/>
                      </a:pPr>
                      <a:r>
                        <a:rPr lang="en-US" sz="900" b="0" i="0" u="none" strike="noStrike" noProof="0">
                          <a:solidFill>
                            <a:schemeClr val="dk1"/>
                          </a:solidFill>
                          <a:latin typeface="Verdana"/>
                        </a:rPr>
                        <a:t>Confidential / Sensitive GRA Data</a:t>
                      </a:r>
                      <a:endParaRPr lang="en-US" sz="900" strike="noStrike">
                        <a:solidFill>
                          <a:schemeClr val="dk1"/>
                        </a:solidFill>
                      </a:endParaRP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92346198"/>
                  </a:ext>
                </a:extLst>
              </a:tr>
              <a:tr h="445790">
                <a:tc>
                  <a:txBody>
                    <a:bodyPr/>
                    <a:lstStyle/>
                    <a:p>
                      <a:pPr marL="0" marR="0">
                        <a:spcBef>
                          <a:spcPts val="0"/>
                        </a:spcBef>
                        <a:spcAft>
                          <a:spcPts val="600"/>
                        </a:spcAft>
                      </a:pPr>
                      <a:r>
                        <a:rPr lang="en-US" sz="900" b="0" i="0" strike="noStrike">
                          <a:effectLst/>
                          <a:latin typeface="+mn-lt"/>
                          <a:ea typeface="Times New Roman"/>
                          <a:cs typeface="Times New Roman"/>
                        </a:rPr>
                        <a:t>RADC Requests Data</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a:solidFill>
                            <a:schemeClr val="tx1"/>
                          </a:solidFill>
                          <a:effectLst/>
                          <a:latin typeface="+mn-lt"/>
                          <a:ea typeface="Times New Roman"/>
                          <a:cs typeface="Times New Roman"/>
                        </a:rPr>
                        <a:t>Audit Online</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a:effectLst/>
                          <a:latin typeface="+mn-lt"/>
                          <a:ea typeface="Times New Roman"/>
                          <a:cs typeface="Times New Roman"/>
                        </a:rPr>
                        <a:t>Application Database</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kern="1200">
                          <a:solidFill>
                            <a:schemeClr val="dk1"/>
                          </a:solidFill>
                          <a:effectLst/>
                          <a:latin typeface="+mn-lt"/>
                          <a:ea typeface="Times New Roman"/>
                          <a:cs typeface="Times New Roman"/>
                        </a:rPr>
                        <a:t>Application API</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kern="1200">
                          <a:solidFill>
                            <a:schemeClr val="dk1"/>
                          </a:solidFill>
                          <a:effectLst/>
                          <a:latin typeface="+mn-lt"/>
                          <a:ea typeface="Times New Roman"/>
                          <a:cs typeface="Times New Roman"/>
                        </a:rPr>
                        <a:t>Retained for 18 Months</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l" rtl="0" eaLnBrk="1" fontAlgn="auto" latinLnBrk="0" hangingPunct="1">
                        <a:lnSpc>
                          <a:spcPct val="100000"/>
                        </a:lnSpc>
                        <a:spcBef>
                          <a:spcPts val="0"/>
                        </a:spcBef>
                        <a:spcAft>
                          <a:spcPts val="0"/>
                        </a:spcAft>
                        <a:buFont typeface="Arial" panose="020B0604020202020204" pitchFamily="34" charset="0"/>
                        <a:buChar char="•"/>
                      </a:pPr>
                      <a:r>
                        <a:rPr lang="en-US" sz="900" b="0" i="0" u="none" strike="noStrike" noProof="0">
                          <a:solidFill>
                            <a:schemeClr val="dk1"/>
                          </a:solidFill>
                          <a:latin typeface="Verdana"/>
                        </a:rPr>
                        <a:t>Operational RADC Data</a:t>
                      </a:r>
                      <a:endParaRPr lang="en-US" sz="900" strike="noStrike">
                        <a:solidFill>
                          <a:schemeClr val="dk1"/>
                        </a:solidFill>
                      </a:endParaRP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12518611"/>
                  </a:ext>
                </a:extLst>
              </a:tr>
              <a:tr h="391060">
                <a:tc>
                  <a:txBody>
                    <a:bodyPr/>
                    <a:lstStyle/>
                    <a:p>
                      <a:pPr marL="0" marR="0">
                        <a:spcBef>
                          <a:spcPts val="0"/>
                        </a:spcBef>
                        <a:spcAft>
                          <a:spcPts val="600"/>
                        </a:spcAft>
                      </a:pPr>
                      <a:r>
                        <a:rPr lang="en-US" sz="900" b="0" i="0" strike="noStrike">
                          <a:effectLst/>
                          <a:latin typeface="+mn-lt"/>
                          <a:ea typeface="Times New Roman"/>
                          <a:cs typeface="Times New Roman"/>
                        </a:rPr>
                        <a:t>RADC Archival Data</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a:solidFill>
                            <a:schemeClr val="tx1"/>
                          </a:solidFill>
                          <a:effectLst/>
                          <a:latin typeface="+mn-lt"/>
                          <a:ea typeface="Times New Roman"/>
                          <a:cs typeface="Times New Roman"/>
                        </a:rPr>
                        <a:t>Audit Online</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a:effectLst/>
                          <a:latin typeface="+mn-lt"/>
                          <a:ea typeface="Times New Roman"/>
                          <a:cs typeface="Times New Roman"/>
                        </a:rPr>
                        <a:t>Application Archive Database</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kern="1200">
                          <a:solidFill>
                            <a:schemeClr val="dk1"/>
                          </a:solidFill>
                          <a:effectLst/>
                          <a:latin typeface="+mn-lt"/>
                          <a:ea typeface="Times New Roman"/>
                          <a:cs typeface="Times New Roman"/>
                        </a:rPr>
                        <a:t>Data Factory Pipeline</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kern="1200">
                          <a:solidFill>
                            <a:schemeClr val="dk1"/>
                          </a:solidFill>
                          <a:effectLst/>
                          <a:latin typeface="+mn-lt"/>
                          <a:ea typeface="Times New Roman"/>
                          <a:cs typeface="Times New Roman"/>
                        </a:rPr>
                        <a:t>Retained </a:t>
                      </a:r>
                      <a:r>
                        <a:rPr lang="en-US" sz="900" strike="noStrike">
                          <a:solidFill>
                            <a:schemeClr val="dk1"/>
                          </a:solidFill>
                        </a:rPr>
                        <a:t>indefinitely</a:t>
                      </a:r>
                      <a:endParaRPr lang="en-US" sz="900" b="0" i="0" strike="noStrike" kern="1200">
                        <a:solidFill>
                          <a:schemeClr val="dk1"/>
                        </a:solidFill>
                        <a:effectLst/>
                        <a:latin typeface="+mn-lt"/>
                        <a:ea typeface="Times New Roman"/>
                        <a:cs typeface="Times New Roman"/>
                      </a:endParaRP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l" rtl="0" eaLnBrk="1" fontAlgn="auto" latinLnBrk="0" hangingPunct="1">
                        <a:lnSpc>
                          <a:spcPct val="100000"/>
                        </a:lnSpc>
                        <a:spcBef>
                          <a:spcPts val="0"/>
                        </a:spcBef>
                        <a:spcAft>
                          <a:spcPts val="0"/>
                        </a:spcAft>
                        <a:buFont typeface="Arial" panose="020B0604020202020204" pitchFamily="34" charset="0"/>
                        <a:buChar char="•"/>
                      </a:pPr>
                      <a:r>
                        <a:rPr lang="en-US" sz="900" strike="noStrike">
                          <a:solidFill>
                            <a:schemeClr val="dk1"/>
                          </a:solidFill>
                        </a:rPr>
                        <a:t>Archived RADC Data</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44792939"/>
                  </a:ext>
                </a:extLst>
              </a:tr>
              <a:tr h="391060">
                <a:tc>
                  <a:txBody>
                    <a:bodyPr/>
                    <a:lstStyle/>
                    <a:p>
                      <a:pPr marL="0" marR="0">
                        <a:spcBef>
                          <a:spcPts val="0"/>
                        </a:spcBef>
                        <a:spcAft>
                          <a:spcPts val="600"/>
                        </a:spcAft>
                      </a:pPr>
                      <a:r>
                        <a:rPr lang="en-US" sz="900" b="0" i="0" strike="noStrike">
                          <a:effectLst/>
                          <a:latin typeface="+mn-lt"/>
                          <a:ea typeface="MS Mincho"/>
                          <a:cs typeface="Mangal"/>
                        </a:rPr>
                        <a:t>GRA Data</a:t>
                      </a:r>
                      <a:endParaRPr lang="en-US" sz="900" b="0" i="0" strike="noStrike">
                        <a:effectLst/>
                        <a:latin typeface="+mn-lt"/>
                        <a:ea typeface="Times New Roman"/>
                        <a:cs typeface="Times New Roman"/>
                      </a:endParaRP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a:solidFill>
                            <a:schemeClr val="tx1"/>
                          </a:solidFill>
                          <a:effectLst/>
                          <a:latin typeface="+mn-lt"/>
                          <a:ea typeface="MS Mincho"/>
                          <a:cs typeface="Mangal"/>
                        </a:rPr>
                        <a:t>Audit Online/EMS</a:t>
                      </a:r>
                      <a:endParaRPr lang="en-US" sz="900" b="0" i="0" strike="noStrike">
                        <a:solidFill>
                          <a:schemeClr val="tx1"/>
                        </a:solidFill>
                        <a:effectLst/>
                        <a:latin typeface="+mn-lt"/>
                        <a:ea typeface="Times New Roman"/>
                        <a:cs typeface="Times New Roman"/>
                      </a:endParaRP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a:effectLst/>
                          <a:latin typeface="+mn-lt"/>
                          <a:ea typeface="Times New Roman"/>
                          <a:cs typeface="Times New Roman"/>
                        </a:rPr>
                        <a:t>Application Database</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kern="1200">
                          <a:solidFill>
                            <a:schemeClr val="tx1"/>
                          </a:solidFill>
                          <a:effectLst/>
                          <a:latin typeface="+mn-lt"/>
                          <a:ea typeface="MS Mincho"/>
                          <a:cs typeface="Mangal"/>
                        </a:rPr>
                        <a:t>Application APIs</a:t>
                      </a:r>
                      <a:endParaRPr lang="en-US" sz="900" b="0" i="0" strike="noStrike" kern="1200">
                        <a:solidFill>
                          <a:schemeClr val="tx1"/>
                        </a:solidFill>
                        <a:effectLst/>
                        <a:latin typeface="+mn-lt"/>
                        <a:ea typeface="Times New Roman"/>
                        <a:cs typeface="Times New Roman"/>
                      </a:endParaRP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kern="1200">
                          <a:solidFill>
                            <a:schemeClr val="tx1"/>
                          </a:solidFill>
                          <a:effectLst/>
                          <a:latin typeface="+mn-lt"/>
                          <a:ea typeface="MS Mincho"/>
                          <a:cs typeface="Mangal"/>
                        </a:rPr>
                        <a:t>Retained for 18 months after archive</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l" rtl="0" eaLnBrk="1" fontAlgn="auto" latinLnBrk="0" hangingPunct="1">
                        <a:lnSpc>
                          <a:spcPct val="100000"/>
                        </a:lnSpc>
                        <a:spcBef>
                          <a:spcPts val="0"/>
                        </a:spcBef>
                        <a:spcAft>
                          <a:spcPts val="0"/>
                        </a:spcAft>
                        <a:buFont typeface="Arial" panose="020B0604020202020204" pitchFamily="34" charset="0"/>
                        <a:buChar char="•"/>
                      </a:pPr>
                      <a:r>
                        <a:rPr lang="en-US" sz="900" b="0" i="0" u="none" strike="noStrike" noProof="0">
                          <a:solidFill>
                            <a:schemeClr val="dk1"/>
                          </a:solidFill>
                          <a:latin typeface="Verdana"/>
                        </a:rPr>
                        <a:t>Confidential / Sensitive GRA Data</a:t>
                      </a:r>
                      <a:endParaRPr lang="en-US" sz="900" strike="noStrike">
                        <a:solidFill>
                          <a:schemeClr val="dk1"/>
                        </a:solidFill>
                      </a:endParaRP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11553722"/>
                  </a:ext>
                </a:extLst>
              </a:tr>
              <a:tr h="391060">
                <a:tc>
                  <a:txBody>
                    <a:bodyPr/>
                    <a:lstStyle/>
                    <a:p>
                      <a:pPr marL="0" marR="0">
                        <a:spcBef>
                          <a:spcPts val="0"/>
                        </a:spcBef>
                        <a:spcAft>
                          <a:spcPts val="600"/>
                        </a:spcAft>
                      </a:pPr>
                      <a:r>
                        <a:rPr lang="en-US" sz="900" strike="noStrike">
                          <a:solidFill>
                            <a:schemeClr val="dk1"/>
                          </a:solidFill>
                        </a:rPr>
                        <a:t>Content Data</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a:effectLst/>
                          <a:latin typeface="+mn-lt"/>
                          <a:ea typeface="Times New Roman"/>
                          <a:cs typeface="Times New Roman"/>
                        </a:rPr>
                        <a:t>CMS</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a:effectLst/>
                          <a:latin typeface="+mn-lt"/>
                          <a:ea typeface="Times New Roman"/>
                          <a:cs typeface="Times New Roman"/>
                        </a:rPr>
                        <a:t>Cloud (</a:t>
                      </a:r>
                      <a:r>
                        <a:rPr lang="en-US" sz="900" b="0" i="0" strike="noStrike" err="1">
                          <a:effectLst/>
                          <a:latin typeface="+mn-lt"/>
                          <a:ea typeface="Times New Roman"/>
                          <a:cs typeface="Times New Roman"/>
                        </a:rPr>
                        <a:t>CosmosDB</a:t>
                      </a:r>
                      <a:r>
                        <a:rPr lang="en-US" sz="900" b="0" i="0" strike="noStrike">
                          <a:effectLst/>
                          <a:latin typeface="+mn-lt"/>
                          <a:ea typeface="Times New Roman"/>
                          <a:cs typeface="Times New Roman"/>
                        </a:rPr>
                        <a:t>)</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a:effectLst/>
                          <a:latin typeface="+mn-lt"/>
                          <a:ea typeface="Times New Roman"/>
                          <a:cs typeface="Times New Roman"/>
                        </a:rPr>
                        <a:t>Web Job</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strike="noStrike">
                          <a:solidFill>
                            <a:schemeClr val="dk1"/>
                          </a:solidFill>
                        </a:rPr>
                        <a:t>Retained indefinitely</a:t>
                      </a:r>
                      <a:endParaRPr lang="en-US" sz="900" b="0" i="0" strike="noStrike" kern="1200">
                        <a:solidFill>
                          <a:schemeClr val="dk1"/>
                        </a:solidFill>
                        <a:effectLst/>
                        <a:latin typeface="+mn-lt"/>
                        <a:ea typeface="Times New Roman"/>
                        <a:cs typeface="Times New Roman"/>
                      </a:endParaRP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900" b="0">
                          <a:solidFill>
                            <a:schemeClr val="tx1"/>
                          </a:solidFill>
                        </a:rPr>
                        <a:t>Non-sensitive</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13401891"/>
                  </a:ext>
                </a:extLst>
              </a:tr>
              <a:tr h="391060">
                <a:tc>
                  <a:txBody>
                    <a:bodyPr/>
                    <a:lstStyle/>
                    <a:p>
                      <a:pPr marL="0" marR="0">
                        <a:spcBef>
                          <a:spcPts val="0"/>
                        </a:spcBef>
                        <a:spcAft>
                          <a:spcPts val="600"/>
                        </a:spcAft>
                      </a:pPr>
                      <a:r>
                        <a:rPr lang="en-US" sz="900" strike="noStrike">
                          <a:solidFill>
                            <a:schemeClr val="dk1"/>
                          </a:solidFill>
                        </a:rPr>
                        <a:t>User Data</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a:effectLst/>
                          <a:latin typeface="+mn-lt"/>
                          <a:ea typeface="Times New Roman"/>
                          <a:cs typeface="Times New Roman"/>
                        </a:rPr>
                        <a:t>Deloitte Active Directory</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a:effectLst/>
                          <a:latin typeface="+mn-lt"/>
                          <a:ea typeface="Times New Roman"/>
                          <a:cs typeface="Times New Roman"/>
                        </a:rPr>
                        <a:t>Application Database</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a:effectLst/>
                          <a:latin typeface="+mn-lt"/>
                          <a:ea typeface="Times New Roman"/>
                          <a:cs typeface="Times New Roman"/>
                        </a:rPr>
                        <a:t>Cloud User API</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kern="1200">
                          <a:solidFill>
                            <a:schemeClr val="dk1"/>
                          </a:solidFill>
                          <a:effectLst/>
                          <a:latin typeface="+mn-lt"/>
                          <a:ea typeface="Times New Roman"/>
                          <a:cs typeface="Times New Roman"/>
                        </a:rPr>
                        <a:t>Retained indefinitely</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l" rtl="0" eaLnBrk="1" fontAlgn="auto" latinLnBrk="0" hangingPunct="1">
                        <a:lnSpc>
                          <a:spcPct val="100000"/>
                        </a:lnSpc>
                        <a:spcBef>
                          <a:spcPts val="0"/>
                        </a:spcBef>
                        <a:spcAft>
                          <a:spcPts val="0"/>
                        </a:spcAft>
                        <a:buFont typeface="Arial" panose="020B0604020202020204" pitchFamily="34" charset="0"/>
                        <a:buChar char="•"/>
                      </a:pPr>
                      <a:r>
                        <a:rPr lang="en-US" sz="900" b="0">
                          <a:solidFill>
                            <a:schemeClr val="tx1"/>
                          </a:solidFill>
                        </a:rPr>
                        <a:t>User PII</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60713265"/>
                  </a:ext>
                </a:extLst>
              </a:tr>
              <a:tr h="508378">
                <a:tc>
                  <a:txBody>
                    <a:bodyPr/>
                    <a:lstStyle/>
                    <a:p>
                      <a:pPr marL="0" marR="0">
                        <a:spcBef>
                          <a:spcPts val="0"/>
                        </a:spcBef>
                        <a:spcAft>
                          <a:spcPts val="600"/>
                        </a:spcAft>
                      </a:pPr>
                      <a:r>
                        <a:rPr lang="en-US" sz="900" strike="noStrike">
                          <a:solidFill>
                            <a:schemeClr val="dk1"/>
                          </a:solidFill>
                        </a:rPr>
                        <a:t>Working Paper Documents</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a:effectLst/>
                          <a:latin typeface="+mn-lt"/>
                          <a:ea typeface="Times New Roman"/>
                          <a:cs typeface="Times New Roman"/>
                        </a:rPr>
                        <a:t>Manual/EMS</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a:effectLst/>
                          <a:latin typeface="+mn-lt"/>
                          <a:ea typeface="Times New Roman"/>
                          <a:cs typeface="Times New Roman"/>
                        </a:rPr>
                        <a:t>On Prem File Storage/Cloud Blob Storage</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a:effectLst/>
                          <a:latin typeface="+mn-lt"/>
                          <a:ea typeface="Times New Roman"/>
                          <a:cs typeface="Times New Roman"/>
                        </a:rPr>
                        <a:t>Application API</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a:spcBef>
                          <a:spcPts val="0"/>
                        </a:spcBef>
                        <a:spcAft>
                          <a:spcPts val="600"/>
                        </a:spcAft>
                      </a:pPr>
                      <a:r>
                        <a:rPr lang="en-US" sz="900" b="0" i="0" strike="noStrike" kern="1200">
                          <a:solidFill>
                            <a:schemeClr val="dk1"/>
                          </a:solidFill>
                          <a:effectLst/>
                          <a:latin typeface="+mn-lt"/>
                          <a:ea typeface="Times New Roman"/>
                          <a:cs typeface="Times New Roman"/>
                        </a:rPr>
                        <a:t>Retained until engagement is archived or related requests are inactive</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71450" marR="0" lvl="0" indent="-171450" algn="l" defTabSz="121917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900" b="0" dirty="0">
                          <a:solidFill>
                            <a:schemeClr val="tx1"/>
                          </a:solidFill>
                        </a:rPr>
                        <a:t>Confidential - Deloitte/Client - Sensitive Information</a:t>
                      </a:r>
                    </a:p>
                  </a:txBody>
                  <a:tcPr marL="68580" marR="68580" marT="91440" marB="91440" anchor="ctr">
                    <a:lnL w="9525" cap="flat" cmpd="sng" algn="ctr">
                      <a:solidFill>
                        <a:schemeClr val="bg1">
                          <a:lumMod val="95000"/>
                        </a:schemeClr>
                      </a:solidFill>
                      <a:prstDash val="solid"/>
                      <a:round/>
                      <a:headEnd type="none" w="med" len="med"/>
                      <a:tailEnd type="none" w="med" len="med"/>
                    </a:lnL>
                    <a:lnR w="9525" cap="flat" cmpd="sng" algn="ctr">
                      <a:solidFill>
                        <a:schemeClr val="bg1">
                          <a:lumMod val="95000"/>
                        </a:schemeClr>
                      </a:solidFill>
                      <a:prstDash val="solid"/>
                      <a:round/>
                      <a:headEnd type="none" w="med" len="med"/>
                      <a:tailEnd type="none" w="med" len="med"/>
                    </a:lnR>
                    <a:lnT w="9525" cap="flat" cmpd="sng" algn="ctr">
                      <a:solidFill>
                        <a:schemeClr val="bg1">
                          <a:lumMod val="95000"/>
                        </a:schemeClr>
                      </a:solidFill>
                      <a:prstDash val="solid"/>
                      <a:round/>
                      <a:headEnd type="none" w="med" len="med"/>
                      <a:tailEnd type="none" w="med" len="med"/>
                    </a:lnT>
                    <a:lnB w="9525"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24416820"/>
                  </a:ext>
                </a:extLst>
              </a:tr>
            </a:tbl>
          </a:graphicData>
        </a:graphic>
      </p:graphicFrame>
    </p:spTree>
    <p:extLst>
      <p:ext uri="{BB962C8B-B14F-4D97-AF65-F5344CB8AC3E}">
        <p14:creationId xmlns:p14="http://schemas.microsoft.com/office/powerpoint/2010/main" val="230769363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706" y="182076"/>
            <a:ext cx="11252200" cy="448314"/>
          </a:xfrm>
        </p:spPr>
        <p:txBody>
          <a:bodyPr/>
          <a:lstStyle/>
          <a:p>
            <a:r>
              <a:rPr lang="en-US" b="1" dirty="0"/>
              <a:t>Infrastructure View (Multi-geo)</a:t>
            </a:r>
          </a:p>
        </p:txBody>
      </p:sp>
      <p:pic>
        <p:nvPicPr>
          <p:cNvPr id="3" name="Picture 2" descr="Diagram&#10;&#10;Description automatically generated">
            <a:extLst>
              <a:ext uri="{FF2B5EF4-FFF2-40B4-BE49-F238E27FC236}">
                <a16:creationId xmlns:a16="http://schemas.microsoft.com/office/drawing/2014/main" id="{225EACA9-AC0F-4EB4-8EAD-8815C7726757}"/>
              </a:ext>
            </a:extLst>
          </p:cNvPr>
          <p:cNvPicPr>
            <a:picLocks noChangeAspect="1"/>
          </p:cNvPicPr>
          <p:nvPr/>
        </p:nvPicPr>
        <p:blipFill>
          <a:blip r:embed="rId3"/>
          <a:stretch>
            <a:fillRect/>
          </a:stretch>
        </p:blipFill>
        <p:spPr>
          <a:xfrm>
            <a:off x="190706" y="712180"/>
            <a:ext cx="11734594" cy="5821210"/>
          </a:xfrm>
          <a:prstGeom prst="rect">
            <a:avLst/>
          </a:prstGeom>
        </p:spPr>
      </p:pic>
    </p:spTree>
    <p:extLst>
      <p:ext uri="{BB962C8B-B14F-4D97-AF65-F5344CB8AC3E}">
        <p14:creationId xmlns:p14="http://schemas.microsoft.com/office/powerpoint/2010/main" val="2858209057"/>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loitte_US_Onscreen">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PAR 2.0 Brand Compliant Template  -  Read-Only" id="{BD76CE9A-4042-684C-AD4C-60A5865922D1}" vid="{0888EF74-1A4A-4142-B4F5-332C42AA9A80}"/>
    </a:ext>
  </a:extLst>
</a:theme>
</file>

<file path=ppt/theme/theme2.xml><?xml version="1.0" encoding="utf-8"?>
<a:theme xmlns:a="http://schemas.openxmlformats.org/drawingml/2006/main" name="1_Deloitte_US_Onscreen">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Deloitte Powerpoint fon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PAR 2.0 Brand Compliant Template  -  Read-Only" id="{BD76CE9A-4042-684C-AD4C-60A5865922D1}" vid="{B3EA4A3A-929D-AC44-A6CB-7F0F8A7F3419}"/>
    </a:ext>
  </a:extLst>
</a:theme>
</file>

<file path=ppt/theme/theme3.xml><?xml version="1.0" encoding="utf-8"?>
<a:theme xmlns:a="http://schemas.openxmlformats.org/drawingml/2006/main" name="Deloitte Brand Theme">
  <a:themeElements>
    <a:clrScheme name="Custom 1">
      <a:dk1>
        <a:sysClr val="windowText" lastClr="000000"/>
      </a:dk1>
      <a:lt1>
        <a:sysClr val="window" lastClr="FFFFFF"/>
      </a:lt1>
      <a:dk2>
        <a:srgbClr val="D0D0CE"/>
      </a:dk2>
      <a:lt2>
        <a:srgbClr val="53565A"/>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fontScheme name="Deloitte">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Presentation1" id="{D49F25BE-4A20-456C-BDCE-F6635A3DE58D}" vid="{37FE3EE6-063D-44DD-A490-0AF0157BE16E}"/>
    </a:ext>
  </a:extLst>
</a:theme>
</file>

<file path=ppt/theme/theme4.xml><?xml version="1.0" encoding="utf-8"?>
<a:theme xmlns:a="http://schemas.openxmlformats.org/drawingml/2006/main" name="1_Deloitte Brand Theme">
  <a:themeElements>
    <a:clrScheme name="Custom 1">
      <a:dk1>
        <a:sysClr val="windowText" lastClr="000000"/>
      </a:dk1>
      <a:lt1>
        <a:sysClr val="window" lastClr="FFFFFF"/>
      </a:lt1>
      <a:dk2>
        <a:srgbClr val="D0D0CE"/>
      </a:dk2>
      <a:lt2>
        <a:srgbClr val="53565A"/>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fontScheme name="Deloitte">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Presentation1" id="{D49F25BE-4A20-456C-BDCE-F6635A3DE58D}" vid="{37FE3EE6-063D-44DD-A490-0AF0157BE16E}"/>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E7EE2FEA2BC4241BC79643D523933C9" ma:contentTypeVersion="13" ma:contentTypeDescription="Create a new document." ma:contentTypeScope="" ma:versionID="5480b14a0c7a1951bfcb5c2c4b851464">
  <xsd:schema xmlns:xsd="http://www.w3.org/2001/XMLSchema" xmlns:xs="http://www.w3.org/2001/XMLSchema" xmlns:p="http://schemas.microsoft.com/office/2006/metadata/properties" xmlns:ns2="4dfa346d-a917-413c-a9aa-4e29f35ba63a" xmlns:ns3="13ff7bb4-9b47-42f4-a8df-c0f579a302d4" targetNamespace="http://schemas.microsoft.com/office/2006/metadata/properties" ma:root="true" ma:fieldsID="778fd8ace1e2ab648e47440686e3fe10" ns2:_="" ns3:_="">
    <xsd:import namespace="4dfa346d-a917-413c-a9aa-4e29f35ba63a"/>
    <xsd:import namespace="13ff7bb4-9b47-42f4-a8df-c0f579a302d4"/>
    <xsd:element name="properties">
      <xsd:complexType>
        <xsd:sequence>
          <xsd:element name="documentManagement">
            <xsd:complexType>
              <xsd:all>
                <xsd:element ref="ns2:MediaServiceMetadata" minOccurs="0"/>
                <xsd:element ref="ns2:MediaServiceFastMetadata" minOccurs="0"/>
                <xsd:element ref="ns2:MediaServiceDateTaken" minOccurs="0"/>
                <xsd:element ref="ns3:SharedWithUsers" minOccurs="0"/>
                <xsd:element ref="ns3:SharedWithDetails" minOccurs="0"/>
                <xsd:element ref="ns2:MediaServiceAutoTags" minOccurs="0"/>
                <xsd:element ref="ns2:MediaServiceEventHashCode" minOccurs="0"/>
                <xsd:element ref="ns2:MediaServiceGenerationTime" minOccurs="0"/>
                <xsd:element ref="ns2:MediaServiceLocation" minOccurs="0"/>
                <xsd:element ref="ns2:MediaServiceOCR" minOccurs="0"/>
                <xsd:element ref="ns2:MediaServiceAutoKeyPoints" minOccurs="0"/>
                <xsd:element ref="ns2:MediaServiceKeyPoint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dfa346d-a917-413c-a9aa-4e29f35ba63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3" nillable="true" ma:displayName="MediaServiceAutoTags" ma:internalName="MediaServiceAutoTags"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Location" ma:index="16" nillable="true" ma:displayName="MediaServiceLocation" ma:internalName="MediaServiceLocation"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13ff7bb4-9b47-42f4-a8df-c0f579a302d4"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92A543A-980C-4C20-A693-B468B0883FBD}">
  <ds:schemaRefs>
    <ds:schemaRef ds:uri="http://schemas.microsoft.com/sharepoint/v3/contenttype/forms"/>
  </ds:schemaRefs>
</ds:datastoreItem>
</file>

<file path=customXml/itemProps2.xml><?xml version="1.0" encoding="utf-8"?>
<ds:datastoreItem xmlns:ds="http://schemas.openxmlformats.org/officeDocument/2006/customXml" ds:itemID="{C0B3F39C-6B0E-48C8-88CD-7DD6A8E665E7}">
  <ds:schemaRefs>
    <ds:schemaRef ds:uri="http://schemas.microsoft.com/office/2006/documentManagement/types"/>
    <ds:schemaRef ds:uri="13ff7bb4-9b47-42f4-a8df-c0f579a302d4"/>
    <ds:schemaRef ds:uri="http://schemas.microsoft.com/office/infopath/2007/PartnerControls"/>
    <ds:schemaRef ds:uri="4dfa346d-a917-413c-a9aa-4e29f35ba63a"/>
    <ds:schemaRef ds:uri="http://schemas.microsoft.com/office/2006/metadata/properties"/>
    <ds:schemaRef ds:uri="http://purl.org/dc/terms/"/>
    <ds:schemaRef ds:uri="http://purl.org/dc/elements/1.1/"/>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04587BCB-8E37-4583-8EFB-B25FEF913A0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dfa346d-a917-413c-a9aa-4e29f35ba63a"/>
    <ds:schemaRef ds:uri="13ff7bb4-9b47-42f4-a8df-c0f579a302d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PAR 2.0 Template</Template>
  <TotalTime>6035</TotalTime>
  <Words>9968</Words>
  <Application>Microsoft Office PowerPoint</Application>
  <PresentationFormat>Widescreen</PresentationFormat>
  <Paragraphs>1402</Paragraphs>
  <Slides>40</Slides>
  <Notes>38</Notes>
  <HiddenSlides>0</HiddenSlides>
  <MMClips>0</MMClips>
  <ScaleCrop>false</ScaleCrop>
  <HeadingPairs>
    <vt:vector size="8" baseType="variant">
      <vt:variant>
        <vt:lpstr>Fonts Used</vt:lpstr>
      </vt:variant>
      <vt:variant>
        <vt:i4>8</vt:i4>
      </vt:variant>
      <vt:variant>
        <vt:lpstr>Theme</vt:lpstr>
      </vt:variant>
      <vt:variant>
        <vt:i4>4</vt:i4>
      </vt:variant>
      <vt:variant>
        <vt:lpstr>Embedded OLE Servers</vt:lpstr>
      </vt:variant>
      <vt:variant>
        <vt:i4>2</vt:i4>
      </vt:variant>
      <vt:variant>
        <vt:lpstr>Slide Titles</vt:lpstr>
      </vt:variant>
      <vt:variant>
        <vt:i4>40</vt:i4>
      </vt:variant>
    </vt:vector>
  </HeadingPairs>
  <TitlesOfParts>
    <vt:vector size="54" baseType="lpstr">
      <vt:lpstr>Arial</vt:lpstr>
      <vt:lpstr>Arial,Sans-Serif</vt:lpstr>
      <vt:lpstr>Calibri</vt:lpstr>
      <vt:lpstr>Calibri Light</vt:lpstr>
      <vt:lpstr>Helvetica</vt:lpstr>
      <vt:lpstr>Symbol</vt:lpstr>
      <vt:lpstr>Verdana</vt:lpstr>
      <vt:lpstr>Wingdings 2</vt:lpstr>
      <vt:lpstr>Deloitte_US_Onscreen</vt:lpstr>
      <vt:lpstr>1_Deloitte_US_Onscreen</vt:lpstr>
      <vt:lpstr>Deloitte Brand Theme</vt:lpstr>
      <vt:lpstr>1_Deloitte Brand Theme</vt:lpstr>
      <vt:lpstr>think-cell Slide</vt:lpstr>
      <vt:lpstr>Visio</vt:lpstr>
      <vt:lpstr>Headline Verdana Bold</vt:lpstr>
      <vt:lpstr>Document Control Information </vt:lpstr>
      <vt:lpstr>Agenda</vt:lpstr>
      <vt:lpstr>Business Summary</vt:lpstr>
      <vt:lpstr>Usage Statistics/Patterns</vt:lpstr>
      <vt:lpstr>Conceptual System Diagram</vt:lpstr>
      <vt:lpstr>Physical Data Flow</vt:lpstr>
      <vt:lpstr>Data Classification</vt:lpstr>
      <vt:lpstr>Infrastructure View (Multi-geo)</vt:lpstr>
      <vt:lpstr>Working Papers Transition (AO/EMS/Omnia)</vt:lpstr>
      <vt:lpstr>RADC Data Archival</vt:lpstr>
      <vt:lpstr>Green Architecture</vt:lpstr>
      <vt:lpstr>Planned Technology Improvements</vt:lpstr>
      <vt:lpstr>Software Quality Attributes</vt:lpstr>
      <vt:lpstr>Secure Software Development Lifecycle (SSDLC)</vt:lpstr>
      <vt:lpstr>Architecture Guidelines</vt:lpstr>
      <vt:lpstr>DevOps</vt:lpstr>
      <vt:lpstr>Team</vt:lpstr>
      <vt:lpstr>Appendix</vt:lpstr>
      <vt:lpstr>Systems Availability &amp; Disaster Recovery Standards</vt:lpstr>
      <vt:lpstr>Guidance on Business Continuity Plan (Disaster Recovery)</vt:lpstr>
      <vt:lpstr>Disaster Recovery  Planning Milestones</vt:lpstr>
      <vt:lpstr>Guidance on Secure SDLC</vt:lpstr>
      <vt:lpstr>Performance Engineering Delivery Process</vt:lpstr>
      <vt:lpstr>Performance guidelines</vt:lpstr>
      <vt:lpstr>Guidance for Physical Data Flow Slide</vt:lpstr>
      <vt:lpstr>Guidance for Data Classification Slide</vt:lpstr>
      <vt:lpstr>Guidance for Data Classification Slide (continued)</vt:lpstr>
      <vt:lpstr>Global Data Classification Standards</vt:lpstr>
      <vt:lpstr>AI/ML - Data Collection</vt:lpstr>
      <vt:lpstr>PowerPoint Presentation</vt:lpstr>
      <vt:lpstr>PowerPoint Presentation</vt:lpstr>
      <vt:lpstr>PowerPoint Presentation</vt:lpstr>
      <vt:lpstr>PowerPoint Presentation</vt:lpstr>
      <vt:lpstr>PowerPoint Presentation</vt:lpstr>
      <vt:lpstr>AI/ML Use*  </vt:lpstr>
      <vt:lpstr>Guidance to Enterprise Architect (EA) on PAR Review</vt:lpstr>
      <vt:lpstr>Expedited PAR Request Template – Guidance to Enterprise Architect</vt:lpstr>
      <vt:lpstr>Proposed Architecture Review (PAR) Process Flow</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1.1 Proposed Architecture Review Template 2.1.pptx</dc:title>
  <dc:creator>garykelley@deloitte.com;jhills@DELOITTE.com;mnorton@deloitte.com;apulavar@deloitte.com;rmarsal@deloitte.com;sjeyaprakash@deloitte.com;tvallepalli@deloitte.com</dc:creator>
  <cp:keywords>PAR</cp:keywords>
  <cp:lastModifiedBy>Patel, Jignesh</cp:lastModifiedBy>
  <cp:revision>1</cp:revision>
  <dcterms:created xsi:type="dcterms:W3CDTF">2019-05-08T15:06:38Z</dcterms:created>
  <dcterms:modified xsi:type="dcterms:W3CDTF">2021-10-19T20:31:49Z</dcterms:modified>
  <cp:category>Architecture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0x010100AE7EE2FEA2BC4241BC79643D523933C9</vt:lpwstr>
  </property>
  <property fmtid="{D5CDD505-2E9C-101B-9397-08002B2CF9AE}" pid="3" name="_dlc_DocIdItemGuid">
    <vt:lpwstr>175e5490-cf1a-4f33-8843-06d0227f1a8b</vt:lpwstr>
  </property>
  <property fmtid="{D5CDD505-2E9C-101B-9397-08002B2CF9AE}" pid="4" name="AuthorUserName">
    <vt:lpwstr>tvallepalli</vt:lpwstr>
  </property>
  <property fmtid="{D5CDD505-2E9C-101B-9397-08002B2CF9AE}" pid="5" name="AuthorIds_UIVersion_512">
    <vt:lpwstr>24</vt:lpwstr>
  </property>
  <property fmtid="{D5CDD505-2E9C-101B-9397-08002B2CF9AE}" pid="6" name="AuthorIds_UIVersion_2048">
    <vt:lpwstr>24</vt:lpwstr>
  </property>
  <property fmtid="{D5CDD505-2E9C-101B-9397-08002B2CF9AE}" pid="7" name="MSIP_Label_ea60d57e-af5b-4752-ac57-3e4f28ca11dc_Enabled">
    <vt:lpwstr>true</vt:lpwstr>
  </property>
  <property fmtid="{D5CDD505-2E9C-101B-9397-08002B2CF9AE}" pid="8" name="MSIP_Label_ea60d57e-af5b-4752-ac57-3e4f28ca11dc_SetDate">
    <vt:lpwstr>2021-04-08T13:44:46Z</vt:lpwstr>
  </property>
  <property fmtid="{D5CDD505-2E9C-101B-9397-08002B2CF9AE}" pid="9" name="MSIP_Label_ea60d57e-af5b-4752-ac57-3e4f28ca11dc_Method">
    <vt:lpwstr>Standard</vt:lpwstr>
  </property>
  <property fmtid="{D5CDD505-2E9C-101B-9397-08002B2CF9AE}" pid="10" name="MSIP_Label_ea60d57e-af5b-4752-ac57-3e4f28ca11dc_Name">
    <vt:lpwstr>ea60d57e-af5b-4752-ac57-3e4f28ca11dc</vt:lpwstr>
  </property>
  <property fmtid="{D5CDD505-2E9C-101B-9397-08002B2CF9AE}" pid="11" name="MSIP_Label_ea60d57e-af5b-4752-ac57-3e4f28ca11dc_SiteId">
    <vt:lpwstr>36da45f1-dd2c-4d1f-af13-5abe46b99921</vt:lpwstr>
  </property>
  <property fmtid="{D5CDD505-2E9C-101B-9397-08002B2CF9AE}" pid="12" name="MSIP_Label_ea60d57e-af5b-4752-ac57-3e4f28ca11dc_ActionId">
    <vt:lpwstr>f1ca51b5-33c9-45a9-af2c-f11e9c7dd23c</vt:lpwstr>
  </property>
  <property fmtid="{D5CDD505-2E9C-101B-9397-08002B2CF9AE}" pid="13" name="MSIP_Label_ea60d57e-af5b-4752-ac57-3e4f28ca11dc_ContentBits">
    <vt:lpwstr>0</vt:lpwstr>
  </property>
</Properties>
</file>

<file path=docProps/thumbnail.jpeg>
</file>